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6699"/>
    <a:srgbClr val="0099CC"/>
    <a:srgbClr val="FFFFFF"/>
    <a:srgbClr val="0099FF"/>
    <a:srgbClr val="006666"/>
    <a:srgbClr val="99FF33"/>
    <a:srgbClr val="339933"/>
    <a:srgbClr val="669900"/>
    <a:srgbClr val="33CC33"/>
    <a:srgbClr val="00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0440" autoAdjust="0"/>
    <p:restoredTop sz="94660"/>
  </p:normalViewPr>
  <p:slideViewPr>
    <p:cSldViewPr>
      <p:cViewPr varScale="1">
        <p:scale>
          <a:sx n="74" d="100"/>
          <a:sy n="74" d="100"/>
        </p:scale>
        <p:origin x="-654"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0941A0-2B7D-4DBB-970A-4FB4B408FEB4}" type="datetimeFigureOut">
              <a:rPr lang="en-US" smtClean="0"/>
              <a:pPr/>
              <a:t>12/17/2011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AD17FE-DC42-4EE7-AF0A-B7DFF66D8427}" type="slidenum">
              <a:rPr lang="en-US" smtClean="0"/>
              <a:pPr/>
              <a:t>‹#›</a:t>
            </a:fld>
            <a:endParaRPr lang="en-US"/>
          </a:p>
        </p:txBody>
      </p:sp>
    </p:spTree>
    <p:extLst>
      <p:ext uri="{BB962C8B-B14F-4D97-AF65-F5344CB8AC3E}">
        <p14:creationId xmlns:p14="http://schemas.microsoft.com/office/powerpoint/2010/main" xmlns="" val="668395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CAD17FE-DC42-4EE7-AF0A-B7DFF66D8427}" type="slidenum">
              <a:rPr lang="en-US" smtClean="0"/>
              <a:pPr/>
              <a:t>1</a:t>
            </a:fld>
            <a:endParaRPr lang="en-US"/>
          </a:p>
        </p:txBody>
      </p:sp>
    </p:spTree>
    <p:extLst>
      <p:ext uri="{BB962C8B-B14F-4D97-AF65-F5344CB8AC3E}">
        <p14:creationId xmlns:p14="http://schemas.microsoft.com/office/powerpoint/2010/main" xmlns="" val="3233499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BFD2B4-1887-4BF8-B3A9-B5EC67F99039}" type="datetime1">
              <a:rPr lang="en-US" smtClean="0"/>
              <a:pPr/>
              <a:t>12/17/2011</a:t>
            </a:fld>
            <a:endParaRPr lang="en-US"/>
          </a:p>
        </p:txBody>
      </p:sp>
      <p:sp>
        <p:nvSpPr>
          <p:cNvPr id="5" name="Footer Placeholder 4"/>
          <p:cNvSpPr>
            <a:spLocks noGrp="1"/>
          </p:cNvSpPr>
          <p:nvPr>
            <p:ph type="ftr" sz="quarter" idx="11"/>
          </p:nvPr>
        </p:nvSpPr>
        <p:spPr/>
        <p:txBody>
          <a:bodyPr/>
          <a:lstStyle/>
          <a:p>
            <a:r>
              <a:rPr lang="en-US" smtClean="0"/>
              <a:t>By: Myriam Bekkoucha 7BB</a:t>
            </a:r>
            <a:endParaRPr lang="en-US"/>
          </a:p>
        </p:txBody>
      </p:sp>
      <p:sp>
        <p:nvSpPr>
          <p:cNvPr id="6" name="Slide Number Placeholder 5"/>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2290944333"/>
      </p:ext>
    </p:extLst>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4D76F6-1485-4533-BB95-78114F9FFFDF}" type="datetime1">
              <a:rPr lang="en-US" smtClean="0"/>
              <a:pPr/>
              <a:t>12/17/2011</a:t>
            </a:fld>
            <a:endParaRPr lang="en-US"/>
          </a:p>
        </p:txBody>
      </p:sp>
      <p:sp>
        <p:nvSpPr>
          <p:cNvPr id="5" name="Footer Placeholder 4"/>
          <p:cNvSpPr>
            <a:spLocks noGrp="1"/>
          </p:cNvSpPr>
          <p:nvPr>
            <p:ph type="ftr" sz="quarter" idx="11"/>
          </p:nvPr>
        </p:nvSpPr>
        <p:spPr/>
        <p:txBody>
          <a:bodyPr/>
          <a:lstStyle/>
          <a:p>
            <a:r>
              <a:rPr lang="en-US" smtClean="0"/>
              <a:t>By: Myriam Bekkoucha 7BB</a:t>
            </a:r>
            <a:endParaRPr lang="en-US"/>
          </a:p>
        </p:txBody>
      </p:sp>
      <p:sp>
        <p:nvSpPr>
          <p:cNvPr id="6" name="Slide Number Placeholder 5"/>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838711467"/>
      </p:ext>
    </p:extLst>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CD49E0-9F55-48A7-9514-7D73C635A31C}" type="datetime1">
              <a:rPr lang="en-US" smtClean="0"/>
              <a:pPr/>
              <a:t>12/17/2011</a:t>
            </a:fld>
            <a:endParaRPr lang="en-US"/>
          </a:p>
        </p:txBody>
      </p:sp>
      <p:sp>
        <p:nvSpPr>
          <p:cNvPr id="5" name="Footer Placeholder 4"/>
          <p:cNvSpPr>
            <a:spLocks noGrp="1"/>
          </p:cNvSpPr>
          <p:nvPr>
            <p:ph type="ftr" sz="quarter" idx="11"/>
          </p:nvPr>
        </p:nvSpPr>
        <p:spPr/>
        <p:txBody>
          <a:bodyPr/>
          <a:lstStyle/>
          <a:p>
            <a:r>
              <a:rPr lang="en-US" smtClean="0"/>
              <a:t>By: Myriam Bekkoucha 7BB</a:t>
            </a:r>
            <a:endParaRPr lang="en-US"/>
          </a:p>
        </p:txBody>
      </p:sp>
      <p:sp>
        <p:nvSpPr>
          <p:cNvPr id="6" name="Slide Number Placeholder 5"/>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1333230238"/>
      </p:ext>
    </p:extLst>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CD34D4-4679-4750-8692-3A498FF032DB}" type="datetime1">
              <a:rPr lang="en-US" smtClean="0"/>
              <a:pPr/>
              <a:t>12/17/2011</a:t>
            </a:fld>
            <a:endParaRPr lang="en-US"/>
          </a:p>
        </p:txBody>
      </p:sp>
      <p:sp>
        <p:nvSpPr>
          <p:cNvPr id="5" name="Footer Placeholder 4"/>
          <p:cNvSpPr>
            <a:spLocks noGrp="1"/>
          </p:cNvSpPr>
          <p:nvPr>
            <p:ph type="ftr" sz="quarter" idx="11"/>
          </p:nvPr>
        </p:nvSpPr>
        <p:spPr/>
        <p:txBody>
          <a:bodyPr/>
          <a:lstStyle/>
          <a:p>
            <a:r>
              <a:rPr lang="en-US" smtClean="0"/>
              <a:t>By: Myriam Bekkoucha 7BB</a:t>
            </a:r>
            <a:endParaRPr lang="en-US"/>
          </a:p>
        </p:txBody>
      </p:sp>
      <p:sp>
        <p:nvSpPr>
          <p:cNvPr id="6" name="Slide Number Placeholder 5"/>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4064919652"/>
      </p:ext>
    </p:extLst>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5EA6D8-E093-468E-8627-8A02C8E2FD65}" type="datetime1">
              <a:rPr lang="en-US" smtClean="0"/>
              <a:pPr/>
              <a:t>12/17/2011</a:t>
            </a:fld>
            <a:endParaRPr lang="en-US"/>
          </a:p>
        </p:txBody>
      </p:sp>
      <p:sp>
        <p:nvSpPr>
          <p:cNvPr id="5" name="Footer Placeholder 4"/>
          <p:cNvSpPr>
            <a:spLocks noGrp="1"/>
          </p:cNvSpPr>
          <p:nvPr>
            <p:ph type="ftr" sz="quarter" idx="11"/>
          </p:nvPr>
        </p:nvSpPr>
        <p:spPr/>
        <p:txBody>
          <a:bodyPr/>
          <a:lstStyle/>
          <a:p>
            <a:r>
              <a:rPr lang="en-US" smtClean="0"/>
              <a:t>By: Myriam Bekkoucha 7BB</a:t>
            </a:r>
            <a:endParaRPr lang="en-US"/>
          </a:p>
        </p:txBody>
      </p:sp>
      <p:sp>
        <p:nvSpPr>
          <p:cNvPr id="6" name="Slide Number Placeholder 5"/>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3305618423"/>
      </p:ext>
    </p:extLst>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1AE9A6-8785-4744-AB62-766538EE472C}" type="datetime1">
              <a:rPr lang="en-US" smtClean="0"/>
              <a:pPr/>
              <a:t>12/17/2011</a:t>
            </a:fld>
            <a:endParaRPr lang="en-US"/>
          </a:p>
        </p:txBody>
      </p:sp>
      <p:sp>
        <p:nvSpPr>
          <p:cNvPr id="6" name="Footer Placeholder 5"/>
          <p:cNvSpPr>
            <a:spLocks noGrp="1"/>
          </p:cNvSpPr>
          <p:nvPr>
            <p:ph type="ftr" sz="quarter" idx="11"/>
          </p:nvPr>
        </p:nvSpPr>
        <p:spPr/>
        <p:txBody>
          <a:bodyPr/>
          <a:lstStyle/>
          <a:p>
            <a:r>
              <a:rPr lang="en-US" smtClean="0"/>
              <a:t>By: Myriam Bekkoucha 7BB</a:t>
            </a:r>
            <a:endParaRPr lang="en-US"/>
          </a:p>
        </p:txBody>
      </p:sp>
      <p:sp>
        <p:nvSpPr>
          <p:cNvPr id="7" name="Slide Number Placeholder 6"/>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1899364795"/>
      </p:ext>
    </p:extLst>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5555E8-CF96-4EFE-820F-79548C4D2827}" type="datetime1">
              <a:rPr lang="en-US" smtClean="0"/>
              <a:pPr/>
              <a:t>12/17/2011</a:t>
            </a:fld>
            <a:endParaRPr lang="en-US"/>
          </a:p>
        </p:txBody>
      </p:sp>
      <p:sp>
        <p:nvSpPr>
          <p:cNvPr id="8" name="Footer Placeholder 7"/>
          <p:cNvSpPr>
            <a:spLocks noGrp="1"/>
          </p:cNvSpPr>
          <p:nvPr>
            <p:ph type="ftr" sz="quarter" idx="11"/>
          </p:nvPr>
        </p:nvSpPr>
        <p:spPr/>
        <p:txBody>
          <a:bodyPr/>
          <a:lstStyle/>
          <a:p>
            <a:r>
              <a:rPr lang="en-US" smtClean="0"/>
              <a:t>By: Myriam Bekkoucha 7BB</a:t>
            </a:r>
            <a:endParaRPr lang="en-US"/>
          </a:p>
        </p:txBody>
      </p:sp>
      <p:sp>
        <p:nvSpPr>
          <p:cNvPr id="9" name="Slide Number Placeholder 8"/>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4106587807"/>
      </p:ext>
    </p:extLst>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63F4B4-5AEE-4D72-9996-2A06E219E88B}" type="datetime1">
              <a:rPr lang="en-US" smtClean="0"/>
              <a:pPr/>
              <a:t>12/17/2011</a:t>
            </a:fld>
            <a:endParaRPr lang="en-US"/>
          </a:p>
        </p:txBody>
      </p:sp>
      <p:sp>
        <p:nvSpPr>
          <p:cNvPr id="4" name="Footer Placeholder 3"/>
          <p:cNvSpPr>
            <a:spLocks noGrp="1"/>
          </p:cNvSpPr>
          <p:nvPr>
            <p:ph type="ftr" sz="quarter" idx="11"/>
          </p:nvPr>
        </p:nvSpPr>
        <p:spPr/>
        <p:txBody>
          <a:bodyPr/>
          <a:lstStyle/>
          <a:p>
            <a:r>
              <a:rPr lang="en-US" smtClean="0"/>
              <a:t>By: Myriam Bekkoucha 7BB</a:t>
            </a:r>
            <a:endParaRPr lang="en-US"/>
          </a:p>
        </p:txBody>
      </p:sp>
      <p:sp>
        <p:nvSpPr>
          <p:cNvPr id="5" name="Slide Number Placeholder 4"/>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1660423162"/>
      </p:ext>
    </p:extLst>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D8CB9-A6A3-4935-A624-56D4B12F4828}" type="datetime1">
              <a:rPr lang="en-US" smtClean="0"/>
              <a:pPr/>
              <a:t>12/17/2011</a:t>
            </a:fld>
            <a:endParaRPr lang="en-US"/>
          </a:p>
        </p:txBody>
      </p:sp>
      <p:sp>
        <p:nvSpPr>
          <p:cNvPr id="3" name="Footer Placeholder 2"/>
          <p:cNvSpPr>
            <a:spLocks noGrp="1"/>
          </p:cNvSpPr>
          <p:nvPr>
            <p:ph type="ftr" sz="quarter" idx="11"/>
          </p:nvPr>
        </p:nvSpPr>
        <p:spPr/>
        <p:txBody>
          <a:bodyPr/>
          <a:lstStyle/>
          <a:p>
            <a:r>
              <a:rPr lang="en-US" smtClean="0"/>
              <a:t>By: Myriam Bekkoucha 7BB</a:t>
            </a:r>
            <a:endParaRPr lang="en-US"/>
          </a:p>
        </p:txBody>
      </p:sp>
      <p:sp>
        <p:nvSpPr>
          <p:cNvPr id="4" name="Slide Number Placeholder 3"/>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2405681491"/>
      </p:ext>
    </p:extLst>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E2C7A0-D49B-40DC-B5D2-A7EBEDC08E2F}" type="datetime1">
              <a:rPr lang="en-US" smtClean="0"/>
              <a:pPr/>
              <a:t>12/17/2011</a:t>
            </a:fld>
            <a:endParaRPr lang="en-US"/>
          </a:p>
        </p:txBody>
      </p:sp>
      <p:sp>
        <p:nvSpPr>
          <p:cNvPr id="6" name="Footer Placeholder 5"/>
          <p:cNvSpPr>
            <a:spLocks noGrp="1"/>
          </p:cNvSpPr>
          <p:nvPr>
            <p:ph type="ftr" sz="quarter" idx="11"/>
          </p:nvPr>
        </p:nvSpPr>
        <p:spPr/>
        <p:txBody>
          <a:bodyPr/>
          <a:lstStyle/>
          <a:p>
            <a:r>
              <a:rPr lang="en-US" smtClean="0"/>
              <a:t>By: Myriam Bekkoucha 7BB</a:t>
            </a:r>
            <a:endParaRPr lang="en-US"/>
          </a:p>
        </p:txBody>
      </p:sp>
      <p:sp>
        <p:nvSpPr>
          <p:cNvPr id="7" name="Slide Number Placeholder 6"/>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3546389648"/>
      </p:ext>
    </p:extLst>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7DB821-FABA-407A-945E-E9A34D6C3FDF}" type="datetime1">
              <a:rPr lang="en-US" smtClean="0"/>
              <a:pPr/>
              <a:t>12/17/2011</a:t>
            </a:fld>
            <a:endParaRPr lang="en-US"/>
          </a:p>
        </p:txBody>
      </p:sp>
      <p:sp>
        <p:nvSpPr>
          <p:cNvPr id="6" name="Footer Placeholder 5"/>
          <p:cNvSpPr>
            <a:spLocks noGrp="1"/>
          </p:cNvSpPr>
          <p:nvPr>
            <p:ph type="ftr" sz="quarter" idx="11"/>
          </p:nvPr>
        </p:nvSpPr>
        <p:spPr/>
        <p:txBody>
          <a:bodyPr/>
          <a:lstStyle/>
          <a:p>
            <a:r>
              <a:rPr lang="en-US" smtClean="0"/>
              <a:t>By: Myriam Bekkoucha 7BB</a:t>
            </a:r>
            <a:endParaRPr lang="en-US"/>
          </a:p>
        </p:txBody>
      </p:sp>
      <p:sp>
        <p:nvSpPr>
          <p:cNvPr id="7" name="Slide Number Placeholder 6"/>
          <p:cNvSpPr>
            <a:spLocks noGrp="1"/>
          </p:cNvSpPr>
          <p:nvPr>
            <p:ph type="sldNum" sz="quarter" idx="12"/>
          </p:nvPr>
        </p:nvSpPr>
        <p:spPr/>
        <p:txBody>
          <a:body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1365974695"/>
      </p:ext>
    </p:extLst>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E165AD-E6FE-4D70-8CC9-1DF4416883B3}" type="datetime1">
              <a:rPr lang="en-US" smtClean="0"/>
              <a:pPr/>
              <a:t>12/17/2011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By: Myriam Bekkoucha 7BB</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CE0A7A-8E60-4018-81BB-A923FC665841}" type="slidenum">
              <a:rPr lang="en-US" smtClean="0"/>
              <a:pPr/>
              <a:t>‹#›</a:t>
            </a:fld>
            <a:endParaRPr lang="en-US"/>
          </a:p>
        </p:txBody>
      </p:sp>
    </p:spTree>
    <p:extLst>
      <p:ext uri="{BB962C8B-B14F-4D97-AF65-F5344CB8AC3E}">
        <p14:creationId xmlns:p14="http://schemas.microsoft.com/office/powerpoint/2010/main" xmlns="" val="161784916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dissolve/>
  </p:transition>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1.jpeg"/><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pic>
        <p:nvPicPr>
          <p:cNvPr id="1026" name="Picture 2" descr="http://image.shutterstock.com/display_pic_with_logo/87534/87534,1243443357,1/stock-vector-pop-art-objects-food-and-market-31046302.jpg"/>
          <p:cNvPicPr>
            <a:picLocks noChangeAspect="1" noChangeArrowheads="1"/>
          </p:cNvPicPr>
          <p:nvPr/>
        </p:nvPicPr>
        <p:blipFill rotWithShape="1">
          <a:blip r:embed="rId5">
            <a:extLst>
              <a:ext uri="{BEBA8EAE-BF5A-486C-A8C5-ECC9F3942E4B}">
                <a14:imgProps xmlns:a14="http://schemas.microsoft.com/office/drawing/2010/main" xmlns="">
                  <a14:imgLayer r:embed="rId6">
                    <a14:imgEffect>
                      <a14:saturation sat="300000"/>
                    </a14:imgEffect>
                  </a14:imgLayer>
                </a14:imgProps>
              </a:ext>
              <a:ext uri="{28A0092B-C50C-407E-A947-70E740481C1C}">
                <a14:useLocalDpi xmlns:a14="http://schemas.microsoft.com/office/drawing/2010/main" xmlns="" val="0"/>
              </a:ext>
            </a:extLst>
          </a:blip>
          <a:srcRect l="3555" t="4074" r="3605" b="8272"/>
          <a:stretch/>
        </p:blipFill>
        <p:spPr bwMode="auto">
          <a:xfrm>
            <a:off x="1066800" y="0"/>
            <a:ext cx="6838244" cy="688674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685800" y="304800"/>
            <a:ext cx="7848600" cy="2819400"/>
          </a:xfrm>
        </p:spPr>
        <p:txBody>
          <a:bodyPr>
            <a:noAutofit/>
          </a:bodyPr>
          <a:lstStyle/>
          <a:p>
            <a:r>
              <a:rPr lang="en-US" sz="7200" dirty="0" smtClean="0">
                <a:solidFill>
                  <a:srgbClr val="002060"/>
                </a:solidFill>
                <a:latin typeface="Bodoni MT" pitchFamily="18" charset="0"/>
              </a:rPr>
              <a:t>Genetically Modified Foods</a:t>
            </a:r>
            <a:endParaRPr lang="en-US" sz="7200" dirty="0">
              <a:solidFill>
                <a:srgbClr val="002060"/>
              </a:solidFill>
              <a:latin typeface="Bodoni MT" pitchFamily="18" charset="0"/>
            </a:endParaRPr>
          </a:p>
        </p:txBody>
      </p:sp>
      <p:sp>
        <p:nvSpPr>
          <p:cNvPr id="3" name="Subtitle 2"/>
          <p:cNvSpPr>
            <a:spLocks noGrp="1"/>
          </p:cNvSpPr>
          <p:nvPr>
            <p:ph type="subTitle" idx="1"/>
          </p:nvPr>
        </p:nvSpPr>
        <p:spPr>
          <a:xfrm>
            <a:off x="1371600" y="4419600"/>
            <a:ext cx="6400800" cy="533400"/>
          </a:xfrm>
        </p:spPr>
        <p:txBody>
          <a:bodyPr>
            <a:normAutofit fontScale="92500" lnSpcReduction="10000"/>
          </a:bodyPr>
          <a:lstStyle/>
          <a:p>
            <a:r>
              <a:rPr lang="en-US" dirty="0" smtClean="0">
                <a:solidFill>
                  <a:srgbClr val="00B050"/>
                </a:solidFill>
                <a:latin typeface="Bodoni MT" pitchFamily="18" charset="0"/>
              </a:rPr>
              <a:t>By: </a:t>
            </a:r>
            <a:r>
              <a:rPr lang="en-US" dirty="0" err="1" smtClean="0">
                <a:solidFill>
                  <a:srgbClr val="00B050"/>
                </a:solidFill>
                <a:latin typeface="Bodoni MT" pitchFamily="18" charset="0"/>
              </a:rPr>
              <a:t>Myriam</a:t>
            </a:r>
            <a:r>
              <a:rPr lang="en-US" dirty="0" smtClean="0">
                <a:solidFill>
                  <a:srgbClr val="00B050"/>
                </a:solidFill>
                <a:latin typeface="Bodoni MT" pitchFamily="18" charset="0"/>
              </a:rPr>
              <a:t> </a:t>
            </a:r>
            <a:r>
              <a:rPr lang="en-US" dirty="0" err="1" smtClean="0">
                <a:solidFill>
                  <a:srgbClr val="00B050"/>
                </a:solidFill>
                <a:latin typeface="Bodoni MT" pitchFamily="18" charset="0"/>
              </a:rPr>
              <a:t>Bekkoucha</a:t>
            </a:r>
            <a:r>
              <a:rPr lang="en-US" dirty="0" smtClean="0">
                <a:solidFill>
                  <a:srgbClr val="00B050"/>
                </a:solidFill>
                <a:latin typeface="Bodoni MT" pitchFamily="18" charset="0"/>
              </a:rPr>
              <a:t> 7BB</a:t>
            </a:r>
            <a:endParaRPr lang="en-US" dirty="0">
              <a:solidFill>
                <a:srgbClr val="00B050"/>
              </a:solidFill>
              <a:latin typeface="Bodoni MT" pitchFamily="18" charset="0"/>
            </a:endParaRPr>
          </a:p>
        </p:txBody>
      </p:sp>
      <p:sp>
        <p:nvSpPr>
          <p:cNvPr id="4" name="Footer Placeholder 3"/>
          <p:cNvSpPr>
            <a:spLocks noGrp="1"/>
          </p:cNvSpPr>
          <p:nvPr>
            <p:ph type="ftr" sz="quarter" idx="11"/>
          </p:nvPr>
        </p:nvSpPr>
        <p:spPr/>
        <p:txBody>
          <a:bodyPr/>
          <a:lstStyle/>
          <a:p>
            <a:r>
              <a:rPr lang="en-US" dirty="0" smtClean="0">
                <a:solidFill>
                  <a:srgbClr val="002060"/>
                </a:solidFill>
                <a:latin typeface="Bodoni MT" pitchFamily="18" charset="0"/>
              </a:rPr>
              <a:t>By: </a:t>
            </a:r>
            <a:r>
              <a:rPr lang="en-US" dirty="0" err="1" smtClean="0">
                <a:solidFill>
                  <a:srgbClr val="002060"/>
                </a:solidFill>
                <a:latin typeface="Bodoni MT" pitchFamily="18" charset="0"/>
              </a:rPr>
              <a:t>Myriam</a:t>
            </a:r>
            <a:r>
              <a:rPr lang="en-US" dirty="0" smtClean="0">
                <a:solidFill>
                  <a:srgbClr val="002060"/>
                </a:solidFill>
                <a:latin typeface="Bodoni MT" pitchFamily="18" charset="0"/>
              </a:rPr>
              <a:t> </a:t>
            </a:r>
            <a:r>
              <a:rPr lang="en-US" dirty="0" err="1" smtClean="0">
                <a:solidFill>
                  <a:srgbClr val="002060"/>
                </a:solidFill>
                <a:latin typeface="Bodoni MT" pitchFamily="18" charset="0"/>
              </a:rPr>
              <a:t>Bekkoucha</a:t>
            </a:r>
            <a:r>
              <a:rPr lang="en-US" dirty="0" smtClean="0">
                <a:solidFill>
                  <a:srgbClr val="002060"/>
                </a:solidFill>
                <a:latin typeface="Bodoni MT" pitchFamily="18" charset="0"/>
              </a:rPr>
              <a:t> 7BB</a:t>
            </a:r>
            <a:endParaRPr lang="en-US" dirty="0">
              <a:solidFill>
                <a:srgbClr val="002060"/>
              </a:solidFill>
              <a:latin typeface="Bodoni MT" pitchFamily="18" charset="0"/>
            </a:endParaRPr>
          </a:p>
        </p:txBody>
      </p:sp>
    </p:spTree>
    <p:custDataLst>
      <p:tags r:id="rId1"/>
    </p:custDataLst>
    <p:extLst>
      <p:ext uri="{BB962C8B-B14F-4D97-AF65-F5344CB8AC3E}">
        <p14:creationId xmlns:p14="http://schemas.microsoft.com/office/powerpoint/2010/main" xmlns="" val="3482186860"/>
      </p:ext>
    </p:extLst>
  </p:cSld>
  <p:clrMapOvr>
    <a:masterClrMapping/>
  </p:clrMapOvr>
  <p:transition spd="slow">
    <p:dissolve/>
    <p:sndAc>
      <p:stSnd>
        <p:snd r:embed="rId4" name="drumroll.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3000"/>
                                        <p:tgtEl>
                                          <p:spTgt spid="3">
                                            <p:txEl>
                                              <p:pRg st="0" end="0"/>
                                            </p:txEl>
                                          </p:spTgt>
                                        </p:tgtEl>
                                      </p:cBhvr>
                                    </p:animEffect>
                                    <p:anim calcmode="lin" valueType="num">
                                      <p:cBhvr>
                                        <p:cTn id="13" dur="3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3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iterate type="lt">
                                    <p:tmPct val="0"/>
                                  </p:iterate>
                                  <p:childTnLst>
                                    <p:animRot by="21600000">
                                      <p:cBhvr>
                                        <p:cTn id="18" dur="3000" fill="hold"/>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nodeType="clickEffect">
                                  <p:stCondLst>
                                    <p:cond delay="0"/>
                                  </p:stCondLst>
                                  <p:iterate type="lt">
                                    <p:tmAbs val="0"/>
                                  </p:iterate>
                                  <p:childTnLst>
                                    <p:set>
                                      <p:cBhvr>
                                        <p:cTn id="22" dur="1" fill="hold">
                                          <p:stCondLst>
                                            <p:cond delay="0"/>
                                          </p:stCondLst>
                                        </p:cTn>
                                        <p:tgtEl>
                                          <p:spTgt spid="4">
                                            <p:txEl>
                                              <p:pRg st="0" end="0"/>
                                            </p:txEl>
                                          </p:spTgt>
                                        </p:tgtEl>
                                        <p:attrNameLst>
                                          <p:attrName>style.visibility</p:attrName>
                                        </p:attrNameLst>
                                      </p:cBhvr>
                                      <p:to>
                                        <p:strVal val="visible"/>
                                      </p:to>
                                    </p:set>
                                    <p:anim to="" calcmode="lin" valueType="num">
                                      <p:cBhvr>
                                        <p:cTn id="23" dur="1" fill="hold"/>
                                        <p:tgtEl>
                                          <p:spTgt spid="4">
                                            <p:txEl>
                                              <p:pRg st="0" end="0"/>
                                            </p:txEl>
                                          </p:spTgt>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6" presetClass="emph" presetSubtype="0" fill="hold" nodeType="clickEffect">
                                  <p:stCondLst>
                                    <p:cond delay="0"/>
                                  </p:stCondLst>
                                  <p:iterate type="lt">
                                    <p:tmPct val="0"/>
                                  </p:iterate>
                                  <p:childTnLst>
                                    <p:animScale>
                                      <p:cBhvr>
                                        <p:cTn id="27" dur="3000" fill="hold"/>
                                        <p:tgtEl>
                                          <p:spTgt spid="4">
                                            <p:txEl>
                                              <p:pRg st="0" end="0"/>
                                            </p:txEl>
                                          </p:spTgt>
                                        </p:tgtEl>
                                      </p:cBhvr>
                                      <p:by x="150000" y="150000"/>
                                    </p:animScale>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iterate type="lt">
                                    <p:tmPct val="0"/>
                                  </p:iterate>
                                  <p:childTnLst>
                                    <p:anim calcmode="lin" valueType="num">
                                      <p:cBhvr additive="base">
                                        <p:cTn id="31" dur="3000"/>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3000"/>
                                        <p:tgtEl>
                                          <p:spTgt spid="4">
                                            <p:txEl>
                                              <p:pRg st="0" end="0"/>
                                            </p:txEl>
                                          </p:spTgt>
                                        </p:tgtEl>
                                        <p:attrNameLst>
                                          <p:attrName>ppt_y</p:attrName>
                                        </p:attrNameLst>
                                      </p:cBhvr>
                                      <p:tavLst>
                                        <p:tav tm="0">
                                          <p:val>
                                            <p:strVal val="ppt_y"/>
                                          </p:val>
                                        </p:tav>
                                        <p:tav tm="100000">
                                          <p:val>
                                            <p:strVal val="1+ppt_h/2"/>
                                          </p:val>
                                        </p:tav>
                                      </p:tavLst>
                                    </p:anim>
                                    <p:set>
                                      <p:cBhvr>
                                        <p:cTn id="33" dur="1" fill="hold">
                                          <p:stCondLst>
                                            <p:cond delay="2999"/>
                                          </p:stCondLst>
                                        </p:cTn>
                                        <p:tgtEl>
                                          <p:spTgt spid="4">
                                            <p:txEl>
                                              <p:pRg st="0" end="0"/>
                                            </p:txEl>
                                          </p:spTgt>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6" presetClass="exit" presetSubtype="26" fill="hold" grpId="1" nodeType="clickEffect">
                                  <p:stCondLst>
                                    <p:cond delay="0"/>
                                  </p:stCondLst>
                                  <p:childTnLst>
                                    <p:animEffect transition="out" filter="barn(inHorizontal)">
                                      <p:cBhvr>
                                        <p:cTn id="37" dur="3000"/>
                                        <p:tgtEl>
                                          <p:spTgt spid="2"/>
                                        </p:tgtEl>
                                      </p:cBhvr>
                                    </p:animEffect>
                                    <p:set>
                                      <p:cBhvr>
                                        <p:cTn id="38" dur="1" fill="hold">
                                          <p:stCondLst>
                                            <p:cond delay="2999"/>
                                          </p:stCondLst>
                                        </p:cTn>
                                        <p:tgtEl>
                                          <p:spTgt spid="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0" presetClass="exit" presetSubtype="0" fill="hold" nodeType="clickEffect">
                                  <p:stCondLst>
                                    <p:cond delay="0"/>
                                  </p:stCondLst>
                                  <p:iterate type="lt">
                                    <p:tmPct val="0"/>
                                  </p:iterate>
                                  <p:childTnLst>
                                    <p:animEffect transition="out" filter="wedge">
                                      <p:cBhvr>
                                        <p:cTn id="42" dur="3000"/>
                                        <p:tgtEl>
                                          <p:spTgt spid="3">
                                            <p:txEl>
                                              <p:pRg st="0" end="0"/>
                                            </p:txEl>
                                          </p:spTgt>
                                        </p:tgtEl>
                                      </p:cBhvr>
                                    </p:animEffect>
                                    <p:set>
                                      <p:cBhvr>
                                        <p:cTn id="43" dur="1" fill="hold">
                                          <p:stCondLst>
                                            <p:cond delay="2999"/>
                                          </p:stCondLst>
                                        </p:cTn>
                                        <p:tgtEl>
                                          <p:spTgt spid="3">
                                            <p:txEl>
                                              <p:pRg st="0" end="0"/>
                                            </p:txEl>
                                          </p:spTgt>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40" presetClass="exit" presetSubtype="0" fill="hold" nodeType="clickEffect">
                                  <p:stCondLst>
                                    <p:cond delay="0"/>
                                  </p:stCondLst>
                                  <p:iterate type="lt">
                                    <p:tmPct val="10000"/>
                                  </p:iterate>
                                  <p:childTnLst>
                                    <p:animEffect transition="out" filter="fade">
                                      <p:cBhvr>
                                        <p:cTn id="47" dur="3000"/>
                                        <p:tgtEl>
                                          <p:spTgt spid="4">
                                            <p:txEl>
                                              <p:pRg st="0" end="0"/>
                                            </p:txEl>
                                          </p:spTgt>
                                        </p:tgtEl>
                                      </p:cBhvr>
                                    </p:animEffect>
                                    <p:anim calcmode="lin" valueType="num">
                                      <p:cBhvr>
                                        <p:cTn id="48" dur="3000"/>
                                        <p:tgtEl>
                                          <p:spTgt spid="4">
                                            <p:txEl>
                                              <p:pRg st="0" end="0"/>
                                            </p:txEl>
                                          </p:spTgt>
                                        </p:tgtEl>
                                        <p:attrNameLst>
                                          <p:attrName>ppt_x</p:attrName>
                                        </p:attrNameLst>
                                      </p:cBhvr>
                                      <p:tavLst>
                                        <p:tav tm="0">
                                          <p:val>
                                            <p:strVal val="ppt_x"/>
                                          </p:val>
                                        </p:tav>
                                        <p:tav tm="100000">
                                          <p:val>
                                            <p:strVal val="ppt_x-.1"/>
                                          </p:val>
                                        </p:tav>
                                      </p:tavLst>
                                    </p:anim>
                                    <p:anim calcmode="lin" valueType="num">
                                      <p:cBhvr>
                                        <p:cTn id="49" dur="3000"/>
                                        <p:tgtEl>
                                          <p:spTgt spid="4">
                                            <p:txEl>
                                              <p:pRg st="0" end="0"/>
                                            </p:txEl>
                                          </p:spTgt>
                                        </p:tgtEl>
                                        <p:attrNameLst>
                                          <p:attrName>ppt_y</p:attrName>
                                        </p:attrNameLst>
                                      </p:cBhvr>
                                      <p:tavLst>
                                        <p:tav tm="0">
                                          <p:val>
                                            <p:strVal val="ppt_y"/>
                                          </p:val>
                                        </p:tav>
                                        <p:tav tm="100000">
                                          <p:val>
                                            <p:strVal val="ppt_y"/>
                                          </p:val>
                                        </p:tav>
                                      </p:tavLst>
                                    </p:anim>
                                    <p:set>
                                      <p:cBhvr>
                                        <p:cTn id="50" dur="1" fill="hold">
                                          <p:stCondLst>
                                            <p:cond delay="2999"/>
                                          </p:stCondLst>
                                        </p:cTn>
                                        <p:tgtEl>
                                          <p:spTgt spid="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000">
            <a:alpha val="77000"/>
          </a:srgbClr>
        </a:solidFill>
        <a:effectLst/>
      </p:bgPr>
    </p:bg>
    <p:spTree>
      <p:nvGrpSpPr>
        <p:cNvPr id="1" name=""/>
        <p:cNvGrpSpPr/>
        <p:nvPr/>
      </p:nvGrpSpPr>
      <p:grpSpPr>
        <a:xfrm>
          <a:off x="0" y="0"/>
          <a:ext cx="0" cy="0"/>
          <a:chOff x="0" y="0"/>
          <a:chExt cx="0" cy="0"/>
        </a:xfrm>
      </p:grpSpPr>
      <p:pic>
        <p:nvPicPr>
          <p:cNvPr id="6146" name="Picture 2" descr="http://livelearnloveleave.com/wp-content/uploads/2011/04/12.PabloPicasso-Bread-and-Fruit-Dish-on-a-Table-1909.jpg"/>
          <p:cNvPicPr>
            <a:picLocks noChangeAspect="1" noChangeArrowheads="1"/>
          </p:cNvPicPr>
          <p:nvPr/>
        </p:nvPicPr>
        <p:blipFill>
          <a:blip r:embed="rId3"/>
          <a:srcRect b="2213"/>
          <a:stretch>
            <a:fillRect/>
          </a:stretch>
        </p:blipFill>
        <p:spPr bwMode="auto">
          <a:xfrm>
            <a:off x="1905000" y="-30103"/>
            <a:ext cx="5334000" cy="6888103"/>
          </a:xfrm>
          <a:prstGeom prst="rect">
            <a:avLst/>
          </a:prstGeom>
          <a:noFill/>
        </p:spPr>
      </p:pic>
      <p:sp>
        <p:nvSpPr>
          <p:cNvPr id="2" name="Title 1"/>
          <p:cNvSpPr>
            <a:spLocks noGrp="1"/>
          </p:cNvSpPr>
          <p:nvPr>
            <p:ph type="title"/>
          </p:nvPr>
        </p:nvSpPr>
        <p:spPr/>
        <p:txBody>
          <a:bodyPr/>
          <a:lstStyle/>
          <a:p>
            <a:r>
              <a:rPr lang="en-US" dirty="0" smtClean="0">
                <a:solidFill>
                  <a:srgbClr val="FFC000"/>
                </a:solidFill>
                <a:latin typeface="Arial Rounded MT Bold" pitchFamily="34" charset="0"/>
              </a:rPr>
              <a:t>Introduction</a:t>
            </a:r>
            <a:endParaRPr lang="en-US" dirty="0">
              <a:solidFill>
                <a:srgbClr val="FFC000"/>
              </a:solidFill>
              <a:latin typeface="Arial Rounded MT Bold" pitchFamily="34" charset="0"/>
            </a:endParaRPr>
          </a:p>
        </p:txBody>
      </p:sp>
      <p:sp>
        <p:nvSpPr>
          <p:cNvPr id="3" name="Content Placeholder 2"/>
          <p:cNvSpPr>
            <a:spLocks noGrp="1"/>
          </p:cNvSpPr>
          <p:nvPr>
            <p:ph idx="1"/>
          </p:nvPr>
        </p:nvSpPr>
        <p:spPr/>
        <p:txBody>
          <a:bodyPr/>
          <a:lstStyle/>
          <a:p>
            <a:pPr>
              <a:buNone/>
            </a:pPr>
            <a:r>
              <a:rPr lang="en-US" dirty="0" smtClean="0">
                <a:solidFill>
                  <a:srgbClr val="FFFFFF"/>
                </a:solidFill>
                <a:latin typeface="Arial Rounded MT Bold" pitchFamily="34" charset="0"/>
              </a:rPr>
              <a:t>When an organism is genetically modified it means that that organism’s genes has been changed and mixed with another organism’s DNA to create a new gene using biotechnology.  This technique has been used to make healthier foods as well as to make the foods grow faster, bigger, or more delicious.</a:t>
            </a:r>
            <a:endParaRPr lang="en-US" dirty="0">
              <a:solidFill>
                <a:srgbClr val="FFFFFF"/>
              </a:solidFill>
              <a:latin typeface="Arial Rounded MT Bold" pitchFamily="34" charset="0"/>
            </a:endParaRPr>
          </a:p>
        </p:txBody>
      </p:sp>
      <p:sp>
        <p:nvSpPr>
          <p:cNvPr id="4" name="Footer Placeholder 3"/>
          <p:cNvSpPr>
            <a:spLocks noGrp="1"/>
          </p:cNvSpPr>
          <p:nvPr>
            <p:ph type="ftr" sz="quarter" idx="11"/>
          </p:nvPr>
        </p:nvSpPr>
        <p:spPr/>
        <p:txBody>
          <a:bodyPr/>
          <a:lstStyle/>
          <a:p>
            <a:r>
              <a:rPr lang="en-US" dirty="0" smtClean="0">
                <a:solidFill>
                  <a:srgbClr val="FFC000"/>
                </a:solidFill>
                <a:latin typeface="Arial Rounded MT Bold" pitchFamily="34" charset="0"/>
              </a:rPr>
              <a:t>By: Myriam Bekkoucha 7BB</a:t>
            </a:r>
            <a:endParaRPr lang="en-US" dirty="0">
              <a:solidFill>
                <a:srgbClr val="FFC000"/>
              </a:solidFill>
              <a:latin typeface="Arial Rounded MT Bold" pitchFamily="34" charset="0"/>
            </a:endParaRPr>
          </a:p>
        </p:txBody>
      </p:sp>
    </p:spTree>
    <p:custDataLst>
      <p:tags r:id="rId1"/>
    </p:custDataLst>
    <p:extLst>
      <p:ext uri="{BB962C8B-B14F-4D97-AF65-F5344CB8AC3E}">
        <p14:creationId xmlns:p14="http://schemas.microsoft.com/office/powerpoint/2010/main" xmlns="" val="3014221417"/>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afterEffect">
                                  <p:stCondLst>
                                    <p:cond delay="0"/>
                                  </p:stCondLst>
                                  <p:childTnLst>
                                    <p:anim calcmode="lin" valueType="num">
                                      <p:cBhvr additive="base">
                                        <p:cTn id="6" dur="3000"/>
                                        <p:tgtEl>
                                          <p:spTgt spid="2"/>
                                        </p:tgtEl>
                                        <p:attrNameLst>
                                          <p:attrName>ppt_x</p:attrName>
                                        </p:attrNameLst>
                                      </p:cBhvr>
                                      <p:tavLst>
                                        <p:tav tm="0">
                                          <p:val>
                                            <p:strVal val="ppt_x"/>
                                          </p:val>
                                        </p:tav>
                                        <p:tav tm="100000">
                                          <p:val>
                                            <p:strVal val="0-ppt_w/2"/>
                                          </p:val>
                                        </p:tav>
                                      </p:tavLst>
                                    </p:anim>
                                    <p:anim calcmode="lin" valueType="num">
                                      <p:cBhvr additive="base">
                                        <p:cTn id="7" dur="3000"/>
                                        <p:tgtEl>
                                          <p:spTgt spid="2"/>
                                        </p:tgtEl>
                                        <p:attrNameLst>
                                          <p:attrName>ppt_y</p:attrName>
                                        </p:attrNameLst>
                                      </p:cBhvr>
                                      <p:tavLst>
                                        <p:tav tm="0">
                                          <p:val>
                                            <p:strVal val="ppt_y"/>
                                          </p:val>
                                        </p:tav>
                                        <p:tav tm="100000">
                                          <p:val>
                                            <p:strVal val="ppt_y"/>
                                          </p:val>
                                        </p:tav>
                                      </p:tavLst>
                                    </p:anim>
                                    <p:set>
                                      <p:cBhvr>
                                        <p:cTn id="8" dur="1" fill="hold">
                                          <p:stCondLst>
                                            <p:cond delay="2999"/>
                                          </p:stCondLst>
                                        </p:cTn>
                                        <p:tgtEl>
                                          <p:spTgt spid="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3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slide(fromBottom)">
                                      <p:cBhvr>
                                        <p:cTn id="18" dur="3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0" presetClass="exit" presetSubtype="0" fill="hold" nodeType="clickEffect">
                                  <p:stCondLst>
                                    <p:cond delay="0"/>
                                  </p:stCondLst>
                                  <p:childTnLst>
                                    <p:animEffect transition="out" filter="wedge">
                                      <p:cBhvr>
                                        <p:cTn id="22" dur="3000"/>
                                        <p:tgtEl>
                                          <p:spTgt spid="4">
                                            <p:txEl>
                                              <p:pRg st="0" end="0"/>
                                            </p:txEl>
                                          </p:spTgt>
                                        </p:tgtEl>
                                      </p:cBhvr>
                                    </p:animEffect>
                                    <p:set>
                                      <p:cBhvr>
                                        <p:cTn id="23" dur="1" fill="hold">
                                          <p:stCondLst>
                                            <p:cond delay="2999"/>
                                          </p:stCondLst>
                                        </p:cTn>
                                        <p:tgtEl>
                                          <p:spTgt spid="4">
                                            <p:txEl>
                                              <p:pRg st="0" end="0"/>
                                            </p:txEl>
                                          </p:spTgt>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8" presetClass="exit" presetSubtype="12" fill="hold" nodeType="clickEffect">
                                  <p:stCondLst>
                                    <p:cond delay="0"/>
                                  </p:stCondLst>
                                  <p:childTnLst>
                                    <p:animEffect transition="out" filter="strips(downLeft)">
                                      <p:cBhvr>
                                        <p:cTn id="27" dur="3000"/>
                                        <p:tgtEl>
                                          <p:spTgt spid="3">
                                            <p:txEl>
                                              <p:pRg st="0" end="0"/>
                                            </p:txEl>
                                          </p:spTgt>
                                        </p:tgtEl>
                                      </p:cBhvr>
                                    </p:animEffect>
                                    <p:set>
                                      <p:cBhvr>
                                        <p:cTn id="28" dur="1" fill="hold">
                                          <p:stCondLst>
                                            <p:cond delay="2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99FF33"/>
        </a:solidFill>
        <a:effectLst/>
      </p:bgPr>
    </p:bg>
    <p:spTree>
      <p:nvGrpSpPr>
        <p:cNvPr id="1" name=""/>
        <p:cNvGrpSpPr/>
        <p:nvPr/>
      </p:nvGrpSpPr>
      <p:grpSpPr>
        <a:xfrm>
          <a:off x="0" y="0"/>
          <a:ext cx="0" cy="0"/>
          <a:chOff x="0" y="0"/>
          <a:chExt cx="0" cy="0"/>
        </a:xfrm>
      </p:grpSpPr>
      <p:pic>
        <p:nvPicPr>
          <p:cNvPr id="5122" name="Picture 2" descr="http://northcoastcafe.typepad.com/photos/uncategorized/new_van_gogh.jpg"/>
          <p:cNvPicPr>
            <a:picLocks noChangeAspect="1" noChangeArrowheads="1"/>
          </p:cNvPicPr>
          <p:nvPr/>
        </p:nvPicPr>
        <p:blipFill>
          <a:blip r:embed="rId3"/>
          <a:srcRect b="2857"/>
          <a:stretch>
            <a:fillRect/>
          </a:stretch>
        </p:blipFill>
        <p:spPr bwMode="auto">
          <a:xfrm>
            <a:off x="609600" y="-89397"/>
            <a:ext cx="8001000" cy="6947397"/>
          </a:xfrm>
          <a:prstGeom prst="rect">
            <a:avLst/>
          </a:prstGeom>
          <a:noFill/>
        </p:spPr>
      </p:pic>
      <p:sp>
        <p:nvSpPr>
          <p:cNvPr id="2" name="Title 1"/>
          <p:cNvSpPr>
            <a:spLocks noGrp="1"/>
          </p:cNvSpPr>
          <p:nvPr>
            <p:ph type="title"/>
          </p:nvPr>
        </p:nvSpPr>
        <p:spPr>
          <a:xfrm>
            <a:off x="457200" y="-76200"/>
            <a:ext cx="8229600" cy="1143000"/>
          </a:xfrm>
        </p:spPr>
        <p:txBody>
          <a:bodyPr>
            <a:noAutofit/>
          </a:bodyPr>
          <a:lstStyle/>
          <a:p>
            <a:r>
              <a:rPr lang="en-US" sz="7200" dirty="0" smtClean="0">
                <a:solidFill>
                  <a:srgbClr val="99FF33"/>
                </a:solidFill>
                <a:latin typeface="Harrington" pitchFamily="82" charset="0"/>
              </a:rPr>
              <a:t>Advantages</a:t>
            </a:r>
            <a:endParaRPr lang="en-US" sz="7200" dirty="0">
              <a:solidFill>
                <a:srgbClr val="99FF33"/>
              </a:solidFill>
              <a:latin typeface="Harrington" pitchFamily="82" charset="0"/>
            </a:endParaRPr>
          </a:p>
        </p:txBody>
      </p:sp>
      <p:sp>
        <p:nvSpPr>
          <p:cNvPr id="3" name="Content Placeholder 2"/>
          <p:cNvSpPr>
            <a:spLocks noGrp="1"/>
          </p:cNvSpPr>
          <p:nvPr>
            <p:ph idx="1"/>
          </p:nvPr>
        </p:nvSpPr>
        <p:spPr>
          <a:xfrm>
            <a:off x="609600" y="990600"/>
            <a:ext cx="8458200" cy="5791200"/>
          </a:xfrm>
        </p:spPr>
        <p:txBody>
          <a:bodyPr>
            <a:normAutofit fontScale="92500" lnSpcReduction="10000"/>
          </a:bodyPr>
          <a:lstStyle/>
          <a:p>
            <a:pPr>
              <a:lnSpc>
                <a:spcPct val="150000"/>
              </a:lnSpc>
            </a:pPr>
            <a:r>
              <a:rPr lang="en-US" sz="2500" dirty="0" smtClean="0">
                <a:solidFill>
                  <a:srgbClr val="FFC000"/>
                </a:solidFill>
                <a:latin typeface="Harrington" pitchFamily="82" charset="0"/>
              </a:rPr>
              <a:t>Crops will be more resistant to insects.</a:t>
            </a:r>
          </a:p>
          <a:p>
            <a:pPr>
              <a:lnSpc>
                <a:spcPct val="150000"/>
              </a:lnSpc>
            </a:pPr>
            <a:r>
              <a:rPr lang="en-US" sz="2500" dirty="0" smtClean="0">
                <a:solidFill>
                  <a:srgbClr val="FFC000"/>
                </a:solidFill>
                <a:latin typeface="Harrington" pitchFamily="82" charset="0"/>
              </a:rPr>
              <a:t>Diseases developed by plants  (E. coli) will be stopped by genetically engineering bacteria or virus resistance.</a:t>
            </a:r>
          </a:p>
          <a:p>
            <a:pPr>
              <a:lnSpc>
                <a:spcPct val="150000"/>
              </a:lnSpc>
            </a:pPr>
            <a:r>
              <a:rPr lang="en-US" sz="2500" dirty="0" smtClean="0">
                <a:solidFill>
                  <a:srgbClr val="FFC000"/>
                </a:solidFill>
                <a:latin typeface="Harrington" pitchFamily="82" charset="0"/>
              </a:rPr>
              <a:t>It will help with our nutrition and health</a:t>
            </a:r>
          </a:p>
          <a:p>
            <a:pPr>
              <a:lnSpc>
                <a:spcPct val="150000"/>
              </a:lnSpc>
            </a:pPr>
            <a:r>
              <a:rPr lang="en-US" sz="2500" dirty="0" smtClean="0">
                <a:solidFill>
                  <a:srgbClr val="FFC000"/>
                </a:solidFill>
                <a:latin typeface="Harrington" pitchFamily="82" charset="0"/>
              </a:rPr>
              <a:t>We will have more food to feed the third world countries </a:t>
            </a:r>
          </a:p>
          <a:p>
            <a:pPr>
              <a:lnSpc>
                <a:spcPct val="150000"/>
              </a:lnSpc>
              <a:buNone/>
            </a:pPr>
            <a:r>
              <a:rPr lang="en-US" sz="2500" dirty="0" smtClean="0">
                <a:solidFill>
                  <a:srgbClr val="FFC000"/>
                </a:solidFill>
                <a:latin typeface="Harrington" pitchFamily="82" charset="0"/>
              </a:rPr>
              <a:t>     and easier to grow.</a:t>
            </a:r>
          </a:p>
          <a:p>
            <a:pPr>
              <a:lnSpc>
                <a:spcPct val="150000"/>
              </a:lnSpc>
            </a:pPr>
            <a:r>
              <a:rPr lang="en-US" sz="2500" dirty="0" smtClean="0">
                <a:solidFill>
                  <a:srgbClr val="FFC000"/>
                </a:solidFill>
                <a:latin typeface="Harrington" pitchFamily="82" charset="0"/>
              </a:rPr>
              <a:t>Food can be able to grow in many extreme conditions, like </a:t>
            </a:r>
          </a:p>
          <a:p>
            <a:pPr>
              <a:lnSpc>
                <a:spcPct val="150000"/>
              </a:lnSpc>
              <a:buNone/>
            </a:pPr>
            <a:r>
              <a:rPr lang="en-US" sz="2500" dirty="0" smtClean="0">
                <a:solidFill>
                  <a:srgbClr val="FFC000"/>
                </a:solidFill>
                <a:latin typeface="Harrington" pitchFamily="82" charset="0"/>
              </a:rPr>
              <a:t>     in snow in the winter or scorching heat in the summer</a:t>
            </a:r>
          </a:p>
          <a:p>
            <a:pPr>
              <a:lnSpc>
                <a:spcPct val="150000"/>
              </a:lnSpc>
            </a:pPr>
            <a:r>
              <a:rPr lang="en-US" sz="2500" dirty="0" smtClean="0">
                <a:solidFill>
                  <a:srgbClr val="FFC000"/>
                </a:solidFill>
                <a:latin typeface="Harrington" pitchFamily="82" charset="0"/>
              </a:rPr>
              <a:t>Helps the food grow faster, so the farmer will get more </a:t>
            </a:r>
          </a:p>
          <a:p>
            <a:pPr>
              <a:lnSpc>
                <a:spcPct val="150000"/>
              </a:lnSpc>
              <a:buNone/>
            </a:pPr>
            <a:r>
              <a:rPr lang="en-US" sz="2500" dirty="0" smtClean="0">
                <a:solidFill>
                  <a:srgbClr val="FFC000"/>
                </a:solidFill>
                <a:latin typeface="Harrington" pitchFamily="82" charset="0"/>
              </a:rPr>
              <a:t>     money and there will be more employment.</a:t>
            </a:r>
          </a:p>
          <a:p>
            <a:endParaRPr lang="en-US" sz="2400" dirty="0" smtClean="0">
              <a:solidFill>
                <a:srgbClr val="92D050"/>
              </a:solidFill>
            </a:endParaRPr>
          </a:p>
          <a:p>
            <a:endParaRPr lang="en-US" sz="2400" dirty="0" smtClean="0">
              <a:solidFill>
                <a:srgbClr val="92D050"/>
              </a:solidFill>
            </a:endParaRPr>
          </a:p>
          <a:p>
            <a:endParaRPr lang="en-US" dirty="0">
              <a:solidFill>
                <a:srgbClr val="92D050"/>
              </a:solidFill>
            </a:endParaRPr>
          </a:p>
        </p:txBody>
      </p:sp>
      <p:sp>
        <p:nvSpPr>
          <p:cNvPr id="4" name="Footer Placeholder 3"/>
          <p:cNvSpPr>
            <a:spLocks noGrp="1"/>
          </p:cNvSpPr>
          <p:nvPr>
            <p:ph type="ftr" sz="quarter" idx="11"/>
          </p:nvPr>
        </p:nvSpPr>
        <p:spPr>
          <a:xfrm>
            <a:off x="3124200" y="6492875"/>
            <a:ext cx="2895600" cy="365125"/>
          </a:xfrm>
        </p:spPr>
        <p:txBody>
          <a:bodyPr/>
          <a:lstStyle/>
          <a:p>
            <a:r>
              <a:rPr lang="en-US" dirty="0" smtClean="0">
                <a:solidFill>
                  <a:srgbClr val="99FF33"/>
                </a:solidFill>
                <a:latin typeface="Harrington" pitchFamily="82" charset="0"/>
              </a:rPr>
              <a:t>By: Myriam Bekkoucha 7BB</a:t>
            </a:r>
            <a:endParaRPr lang="en-US" dirty="0">
              <a:solidFill>
                <a:srgbClr val="99FF33"/>
              </a:solidFill>
              <a:latin typeface="Harrington" pitchFamily="82" charset="0"/>
            </a:endParaRPr>
          </a:p>
        </p:txBody>
      </p:sp>
    </p:spTree>
    <p:custDataLst>
      <p:tags r:id="rId1"/>
    </p:custDataLst>
    <p:extLst>
      <p:ext uri="{BB962C8B-B14F-4D97-AF65-F5344CB8AC3E}">
        <p14:creationId xmlns:p14="http://schemas.microsoft.com/office/powerpoint/2010/main" xmlns="" val="3388131291"/>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1" nodeType="clickEffect">
                                  <p:stCondLst>
                                    <p:cond delay="0"/>
                                  </p:stCondLst>
                                  <p:childTnLst>
                                    <p:animScale>
                                      <p:cBhvr>
                                        <p:cTn id="11" dur="3000" fill="hold"/>
                                        <p:tgtEl>
                                          <p:spTgt spid="2"/>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8" presetClass="exit" presetSubtype="16" fill="hold" grpId="2" nodeType="clickEffect">
                                  <p:stCondLst>
                                    <p:cond delay="0"/>
                                  </p:stCondLst>
                                  <p:childTnLst>
                                    <p:animEffect transition="out" filter="diamond(in)">
                                      <p:cBhvr>
                                        <p:cTn id="15" dur="3000"/>
                                        <p:tgtEl>
                                          <p:spTgt spid="2"/>
                                        </p:tgtEl>
                                      </p:cBhvr>
                                    </p:animEffect>
                                    <p:set>
                                      <p:cBhvr>
                                        <p:cTn id="16" dur="1" fill="hold">
                                          <p:stCondLst>
                                            <p:cond delay="2999"/>
                                          </p:stCondLst>
                                        </p:cTn>
                                        <p:tgtEl>
                                          <p:spTgt spid="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checkerboard(across)">
                                      <p:cBhvr>
                                        <p:cTn id="21" dur="3000"/>
                                        <p:tgtEl>
                                          <p:spTgt spid="3">
                                            <p:txEl>
                                              <p:pRg st="0" end="0"/>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heckerboard(across)">
                                      <p:cBhvr>
                                        <p:cTn id="24" dur="3000"/>
                                        <p:tgtEl>
                                          <p:spTgt spid="3">
                                            <p:txEl>
                                              <p:pRg st="1" end="1"/>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3000"/>
                                        <p:tgtEl>
                                          <p:spTgt spid="3">
                                            <p:txEl>
                                              <p:pRg st="2" end="2"/>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checkerboard(across)">
                                      <p:cBhvr>
                                        <p:cTn id="30" dur="3000"/>
                                        <p:tgtEl>
                                          <p:spTgt spid="3">
                                            <p:txEl>
                                              <p:pRg st="3" end="3"/>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checkerboard(across)">
                                      <p:cBhvr>
                                        <p:cTn id="33" dur="3000"/>
                                        <p:tgtEl>
                                          <p:spTgt spid="3">
                                            <p:txEl>
                                              <p:pRg st="4" end="4"/>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checkerboard(across)">
                                      <p:cBhvr>
                                        <p:cTn id="36" dur="3000"/>
                                        <p:tgtEl>
                                          <p:spTgt spid="3">
                                            <p:txEl>
                                              <p:pRg st="5" end="5"/>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checkerboard(across)">
                                      <p:cBhvr>
                                        <p:cTn id="39" dur="3000"/>
                                        <p:tgtEl>
                                          <p:spTgt spid="3">
                                            <p:txEl>
                                              <p:pRg st="6" end="6"/>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3000"/>
                                        <p:tgtEl>
                                          <p:spTgt spid="3">
                                            <p:txEl>
                                              <p:pRg st="7" end="7"/>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checkerboard(across)">
                                      <p:cBhvr>
                                        <p:cTn id="45" dur="30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0" presetClass="exit" presetSubtype="0" fill="hold" nodeType="clickEffect">
                                  <p:stCondLst>
                                    <p:cond delay="0"/>
                                  </p:stCondLst>
                                  <p:childTnLst>
                                    <p:animEffect transition="out" filter="wedge">
                                      <p:cBhvr>
                                        <p:cTn id="49" dur="3000"/>
                                        <p:tgtEl>
                                          <p:spTgt spid="3">
                                            <p:txEl>
                                              <p:pRg st="0" end="0"/>
                                            </p:txEl>
                                          </p:spTgt>
                                        </p:tgtEl>
                                      </p:cBhvr>
                                    </p:animEffect>
                                    <p:set>
                                      <p:cBhvr>
                                        <p:cTn id="50" dur="1" fill="hold">
                                          <p:stCondLst>
                                            <p:cond delay="2999"/>
                                          </p:stCondLst>
                                        </p:cTn>
                                        <p:tgtEl>
                                          <p:spTgt spid="3">
                                            <p:txEl>
                                              <p:pRg st="0" end="0"/>
                                            </p:txEl>
                                          </p:spTgt>
                                        </p:tgtEl>
                                        <p:attrNameLst>
                                          <p:attrName>style.visibility</p:attrName>
                                        </p:attrNameLst>
                                      </p:cBhvr>
                                      <p:to>
                                        <p:strVal val="hidden"/>
                                      </p:to>
                                    </p:set>
                                  </p:childTnLst>
                                </p:cTn>
                              </p:par>
                              <p:par>
                                <p:cTn id="51" presetID="20" presetClass="exit" presetSubtype="0" fill="hold" nodeType="withEffect">
                                  <p:stCondLst>
                                    <p:cond delay="0"/>
                                  </p:stCondLst>
                                  <p:childTnLst>
                                    <p:animEffect transition="out" filter="wedge">
                                      <p:cBhvr>
                                        <p:cTn id="52" dur="3000"/>
                                        <p:tgtEl>
                                          <p:spTgt spid="3">
                                            <p:txEl>
                                              <p:pRg st="1" end="1"/>
                                            </p:txEl>
                                          </p:spTgt>
                                        </p:tgtEl>
                                      </p:cBhvr>
                                    </p:animEffect>
                                    <p:set>
                                      <p:cBhvr>
                                        <p:cTn id="53" dur="1" fill="hold">
                                          <p:stCondLst>
                                            <p:cond delay="2999"/>
                                          </p:stCondLst>
                                        </p:cTn>
                                        <p:tgtEl>
                                          <p:spTgt spid="3">
                                            <p:txEl>
                                              <p:pRg st="1" end="1"/>
                                            </p:txEl>
                                          </p:spTgt>
                                        </p:tgtEl>
                                        <p:attrNameLst>
                                          <p:attrName>style.visibility</p:attrName>
                                        </p:attrNameLst>
                                      </p:cBhvr>
                                      <p:to>
                                        <p:strVal val="hidden"/>
                                      </p:to>
                                    </p:set>
                                  </p:childTnLst>
                                </p:cTn>
                              </p:par>
                              <p:par>
                                <p:cTn id="54" presetID="20" presetClass="exit" presetSubtype="0" fill="hold" nodeType="withEffect">
                                  <p:stCondLst>
                                    <p:cond delay="0"/>
                                  </p:stCondLst>
                                  <p:childTnLst>
                                    <p:animEffect transition="out" filter="wedge">
                                      <p:cBhvr>
                                        <p:cTn id="55" dur="3000"/>
                                        <p:tgtEl>
                                          <p:spTgt spid="3">
                                            <p:txEl>
                                              <p:pRg st="2" end="2"/>
                                            </p:txEl>
                                          </p:spTgt>
                                        </p:tgtEl>
                                      </p:cBhvr>
                                    </p:animEffect>
                                    <p:set>
                                      <p:cBhvr>
                                        <p:cTn id="56" dur="1" fill="hold">
                                          <p:stCondLst>
                                            <p:cond delay="2999"/>
                                          </p:stCondLst>
                                        </p:cTn>
                                        <p:tgtEl>
                                          <p:spTgt spid="3">
                                            <p:txEl>
                                              <p:pRg st="2" end="2"/>
                                            </p:txEl>
                                          </p:spTgt>
                                        </p:tgtEl>
                                        <p:attrNameLst>
                                          <p:attrName>style.visibility</p:attrName>
                                        </p:attrNameLst>
                                      </p:cBhvr>
                                      <p:to>
                                        <p:strVal val="hidden"/>
                                      </p:to>
                                    </p:set>
                                  </p:childTnLst>
                                </p:cTn>
                              </p:par>
                              <p:par>
                                <p:cTn id="57" presetID="20" presetClass="exit" presetSubtype="0" fill="hold" nodeType="withEffect">
                                  <p:stCondLst>
                                    <p:cond delay="0"/>
                                  </p:stCondLst>
                                  <p:childTnLst>
                                    <p:animEffect transition="out" filter="wedge">
                                      <p:cBhvr>
                                        <p:cTn id="58" dur="3000"/>
                                        <p:tgtEl>
                                          <p:spTgt spid="3">
                                            <p:txEl>
                                              <p:pRg st="3" end="3"/>
                                            </p:txEl>
                                          </p:spTgt>
                                        </p:tgtEl>
                                      </p:cBhvr>
                                    </p:animEffect>
                                    <p:set>
                                      <p:cBhvr>
                                        <p:cTn id="59" dur="1" fill="hold">
                                          <p:stCondLst>
                                            <p:cond delay="2999"/>
                                          </p:stCondLst>
                                        </p:cTn>
                                        <p:tgtEl>
                                          <p:spTgt spid="3">
                                            <p:txEl>
                                              <p:pRg st="3" end="3"/>
                                            </p:txEl>
                                          </p:spTgt>
                                        </p:tgtEl>
                                        <p:attrNameLst>
                                          <p:attrName>style.visibility</p:attrName>
                                        </p:attrNameLst>
                                      </p:cBhvr>
                                      <p:to>
                                        <p:strVal val="hidden"/>
                                      </p:to>
                                    </p:set>
                                  </p:childTnLst>
                                </p:cTn>
                              </p:par>
                              <p:par>
                                <p:cTn id="60" presetID="20" presetClass="exit" presetSubtype="0" fill="hold" nodeType="withEffect">
                                  <p:stCondLst>
                                    <p:cond delay="0"/>
                                  </p:stCondLst>
                                  <p:childTnLst>
                                    <p:animEffect transition="out" filter="wedge">
                                      <p:cBhvr>
                                        <p:cTn id="61" dur="3000"/>
                                        <p:tgtEl>
                                          <p:spTgt spid="3">
                                            <p:txEl>
                                              <p:pRg st="4" end="4"/>
                                            </p:txEl>
                                          </p:spTgt>
                                        </p:tgtEl>
                                      </p:cBhvr>
                                    </p:animEffect>
                                    <p:set>
                                      <p:cBhvr>
                                        <p:cTn id="62" dur="1" fill="hold">
                                          <p:stCondLst>
                                            <p:cond delay="2999"/>
                                          </p:stCondLst>
                                        </p:cTn>
                                        <p:tgtEl>
                                          <p:spTgt spid="3">
                                            <p:txEl>
                                              <p:pRg st="4" end="4"/>
                                            </p:txEl>
                                          </p:spTgt>
                                        </p:tgtEl>
                                        <p:attrNameLst>
                                          <p:attrName>style.visibility</p:attrName>
                                        </p:attrNameLst>
                                      </p:cBhvr>
                                      <p:to>
                                        <p:strVal val="hidden"/>
                                      </p:to>
                                    </p:set>
                                  </p:childTnLst>
                                </p:cTn>
                              </p:par>
                              <p:par>
                                <p:cTn id="63" presetID="20" presetClass="exit" presetSubtype="0" fill="hold" nodeType="withEffect">
                                  <p:stCondLst>
                                    <p:cond delay="0"/>
                                  </p:stCondLst>
                                  <p:childTnLst>
                                    <p:animEffect transition="out" filter="wedge">
                                      <p:cBhvr>
                                        <p:cTn id="64" dur="3000"/>
                                        <p:tgtEl>
                                          <p:spTgt spid="3">
                                            <p:txEl>
                                              <p:pRg st="5" end="5"/>
                                            </p:txEl>
                                          </p:spTgt>
                                        </p:tgtEl>
                                      </p:cBhvr>
                                    </p:animEffect>
                                    <p:set>
                                      <p:cBhvr>
                                        <p:cTn id="65" dur="1" fill="hold">
                                          <p:stCondLst>
                                            <p:cond delay="2999"/>
                                          </p:stCondLst>
                                        </p:cTn>
                                        <p:tgtEl>
                                          <p:spTgt spid="3">
                                            <p:txEl>
                                              <p:pRg st="5" end="5"/>
                                            </p:txEl>
                                          </p:spTgt>
                                        </p:tgtEl>
                                        <p:attrNameLst>
                                          <p:attrName>style.visibility</p:attrName>
                                        </p:attrNameLst>
                                      </p:cBhvr>
                                      <p:to>
                                        <p:strVal val="hidden"/>
                                      </p:to>
                                    </p:set>
                                  </p:childTnLst>
                                </p:cTn>
                              </p:par>
                              <p:par>
                                <p:cTn id="66" presetID="20" presetClass="exit" presetSubtype="0" fill="hold" nodeType="withEffect">
                                  <p:stCondLst>
                                    <p:cond delay="0"/>
                                  </p:stCondLst>
                                  <p:childTnLst>
                                    <p:animEffect transition="out" filter="wedge">
                                      <p:cBhvr>
                                        <p:cTn id="67" dur="3000"/>
                                        <p:tgtEl>
                                          <p:spTgt spid="3">
                                            <p:txEl>
                                              <p:pRg st="6" end="6"/>
                                            </p:txEl>
                                          </p:spTgt>
                                        </p:tgtEl>
                                      </p:cBhvr>
                                    </p:animEffect>
                                    <p:set>
                                      <p:cBhvr>
                                        <p:cTn id="68" dur="1" fill="hold">
                                          <p:stCondLst>
                                            <p:cond delay="2999"/>
                                          </p:stCondLst>
                                        </p:cTn>
                                        <p:tgtEl>
                                          <p:spTgt spid="3">
                                            <p:txEl>
                                              <p:pRg st="6" end="6"/>
                                            </p:txEl>
                                          </p:spTgt>
                                        </p:tgtEl>
                                        <p:attrNameLst>
                                          <p:attrName>style.visibility</p:attrName>
                                        </p:attrNameLst>
                                      </p:cBhvr>
                                      <p:to>
                                        <p:strVal val="hidden"/>
                                      </p:to>
                                    </p:set>
                                  </p:childTnLst>
                                </p:cTn>
                              </p:par>
                              <p:par>
                                <p:cTn id="69" presetID="20" presetClass="exit" presetSubtype="0" fill="hold" nodeType="withEffect">
                                  <p:stCondLst>
                                    <p:cond delay="0"/>
                                  </p:stCondLst>
                                  <p:childTnLst>
                                    <p:animEffect transition="out" filter="wedge">
                                      <p:cBhvr>
                                        <p:cTn id="70" dur="3000"/>
                                        <p:tgtEl>
                                          <p:spTgt spid="3">
                                            <p:txEl>
                                              <p:pRg st="7" end="7"/>
                                            </p:txEl>
                                          </p:spTgt>
                                        </p:tgtEl>
                                      </p:cBhvr>
                                    </p:animEffect>
                                    <p:set>
                                      <p:cBhvr>
                                        <p:cTn id="71" dur="1" fill="hold">
                                          <p:stCondLst>
                                            <p:cond delay="2999"/>
                                          </p:stCondLst>
                                        </p:cTn>
                                        <p:tgtEl>
                                          <p:spTgt spid="3">
                                            <p:txEl>
                                              <p:pRg st="7" end="7"/>
                                            </p:txEl>
                                          </p:spTgt>
                                        </p:tgtEl>
                                        <p:attrNameLst>
                                          <p:attrName>style.visibility</p:attrName>
                                        </p:attrNameLst>
                                      </p:cBhvr>
                                      <p:to>
                                        <p:strVal val="hidden"/>
                                      </p:to>
                                    </p:set>
                                  </p:childTnLst>
                                </p:cTn>
                              </p:par>
                              <p:par>
                                <p:cTn id="72" presetID="20" presetClass="exit" presetSubtype="0" fill="hold" nodeType="withEffect">
                                  <p:stCondLst>
                                    <p:cond delay="0"/>
                                  </p:stCondLst>
                                  <p:childTnLst>
                                    <p:animEffect transition="out" filter="wedge">
                                      <p:cBhvr>
                                        <p:cTn id="73" dur="3000"/>
                                        <p:tgtEl>
                                          <p:spTgt spid="3">
                                            <p:txEl>
                                              <p:pRg st="8" end="8"/>
                                            </p:txEl>
                                          </p:spTgt>
                                        </p:tgtEl>
                                      </p:cBhvr>
                                    </p:animEffect>
                                    <p:set>
                                      <p:cBhvr>
                                        <p:cTn id="74" dur="1" fill="hold">
                                          <p:stCondLst>
                                            <p:cond delay="2999"/>
                                          </p:stCondLst>
                                        </p:cTn>
                                        <p:tgtEl>
                                          <p:spTgt spid="3">
                                            <p:txEl>
                                              <p:pRg st="8" end="8"/>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 presetClass="entr" presetSubtype="16" fill="hold" nodeType="clickEffect">
                                  <p:stCondLst>
                                    <p:cond delay="0"/>
                                  </p:stCondLst>
                                  <p:childTnLst>
                                    <p:set>
                                      <p:cBhvr>
                                        <p:cTn id="78" dur="1" fill="hold">
                                          <p:stCondLst>
                                            <p:cond delay="0"/>
                                          </p:stCondLst>
                                        </p:cTn>
                                        <p:tgtEl>
                                          <p:spTgt spid="4">
                                            <p:txEl>
                                              <p:pRg st="0" end="0"/>
                                            </p:txEl>
                                          </p:spTgt>
                                        </p:tgtEl>
                                        <p:attrNameLst>
                                          <p:attrName>style.visibility</p:attrName>
                                        </p:attrNameLst>
                                      </p:cBhvr>
                                      <p:to>
                                        <p:strVal val="visible"/>
                                      </p:to>
                                    </p:set>
                                    <p:animEffect transition="in" filter="box(in)">
                                      <p:cBhvr>
                                        <p:cTn id="79" dur="3000"/>
                                        <p:tgtEl>
                                          <p:spTgt spid="4">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35" presetClass="path" presetSubtype="0" accel="50000" decel="50000" fill="hold" nodeType="clickEffect">
                                  <p:stCondLst>
                                    <p:cond delay="0"/>
                                  </p:stCondLst>
                                  <p:childTnLst>
                                    <p:animMotion origin="layout" path="M 0 0  L -0.25 0  E" pathEditMode="relative" ptsTypes="">
                                      <p:cBhvr>
                                        <p:cTn id="83" dur="3000" fill="hold"/>
                                        <p:tgtEl>
                                          <p:spTgt spid="4">
                                            <p:txEl>
                                              <p:pRg st="0" end="0"/>
                                            </p:txEl>
                                          </p:spTgt>
                                        </p:tgtEl>
                                        <p:attrNameLst>
                                          <p:attrName>ppt_x</p:attrName>
                                          <p:attrName>ppt_y</p:attrName>
                                        </p:attrNameLst>
                                      </p:cBhvr>
                                    </p:animMotion>
                                  </p:childTnLst>
                                </p:cTn>
                              </p:par>
                            </p:childTnLst>
                          </p:cTn>
                        </p:par>
                      </p:childTnLst>
                    </p:cTn>
                  </p:par>
                  <p:par>
                    <p:cTn id="84" fill="hold">
                      <p:stCondLst>
                        <p:cond delay="indefinite"/>
                      </p:stCondLst>
                      <p:childTnLst>
                        <p:par>
                          <p:cTn id="85" fill="hold">
                            <p:stCondLst>
                              <p:cond delay="0"/>
                            </p:stCondLst>
                            <p:childTnLst>
                              <p:par>
                                <p:cTn id="86" presetID="63" presetClass="path" presetSubtype="0" accel="50000" decel="50000" fill="hold" nodeType="clickEffect">
                                  <p:stCondLst>
                                    <p:cond delay="0"/>
                                  </p:stCondLst>
                                  <p:childTnLst>
                                    <p:animMotion origin="layout" path="M 0 0  L 0.25 0  E" pathEditMode="relative" ptsTypes="">
                                      <p:cBhvr>
                                        <p:cTn id="87" dur="3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0">
              <a:srgbClr val="C00000"/>
            </a:gs>
            <a:gs pos="0">
              <a:srgbClr val="C00000"/>
            </a:gs>
            <a:gs pos="45000">
              <a:srgbClr val="FF7A00"/>
            </a:gs>
            <a:gs pos="70000">
              <a:srgbClr val="FF0300"/>
            </a:gs>
            <a:gs pos="100000">
              <a:srgbClr val="4D0808"/>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rgbClr val="FFFFFF"/>
                </a:solidFill>
                <a:latin typeface="Century Gothic" pitchFamily="34" charset="0"/>
              </a:rPr>
              <a:t>Disadvantages</a:t>
            </a:r>
            <a:endParaRPr lang="en-US" dirty="0">
              <a:solidFill>
                <a:srgbClr val="FFFFFF"/>
              </a:solidFill>
              <a:latin typeface="Century Gothic" pitchFamily="34" charset="0"/>
            </a:endParaRPr>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dirty="0" smtClean="0">
                <a:solidFill>
                  <a:srgbClr val="FFFFFF"/>
                </a:solidFill>
              </a:rPr>
              <a:t>By: Myriam Bekkoucha 7BB</a:t>
            </a:r>
            <a:endParaRPr lang="en-US" dirty="0">
              <a:solidFill>
                <a:srgbClr val="FFFFFF"/>
              </a:solidFill>
            </a:endParaRPr>
          </a:p>
        </p:txBody>
      </p:sp>
      <p:pic>
        <p:nvPicPr>
          <p:cNvPr id="4098" name="Picture 2" descr="http://images.fineartamerica.com/images-medium/fresh-bell-peppers-at-whole-foods-in-new-orleans-sean-gautreaux.jpg"/>
          <p:cNvPicPr>
            <a:picLocks noChangeAspect="1" noChangeArrowheads="1"/>
          </p:cNvPicPr>
          <p:nvPr/>
        </p:nvPicPr>
        <p:blipFill>
          <a:blip r:embed="rId3"/>
          <a:srcRect t="25016" r="1639" b="15438"/>
          <a:stretch>
            <a:fillRect/>
          </a:stretch>
        </p:blipFill>
        <p:spPr bwMode="auto">
          <a:xfrm>
            <a:off x="0" y="1295400"/>
            <a:ext cx="9144000" cy="4876800"/>
          </a:xfrm>
          <a:prstGeom prst="rect">
            <a:avLst/>
          </a:prstGeom>
          <a:noFill/>
        </p:spPr>
      </p:pic>
      <p:sp>
        <p:nvSpPr>
          <p:cNvPr id="7" name="TextBox 6"/>
          <p:cNvSpPr txBox="1"/>
          <p:nvPr/>
        </p:nvSpPr>
        <p:spPr>
          <a:xfrm>
            <a:off x="0" y="1447800"/>
            <a:ext cx="9144000" cy="4832092"/>
          </a:xfrm>
          <a:prstGeom prst="rect">
            <a:avLst/>
          </a:prstGeom>
          <a:noFill/>
        </p:spPr>
        <p:txBody>
          <a:bodyPr wrap="square" rtlCol="0">
            <a:spAutoFit/>
          </a:bodyPr>
          <a:lstStyle/>
          <a:p>
            <a:pPr>
              <a:buFont typeface="Arial" pitchFamily="34" charset="0"/>
              <a:buChar char="•"/>
            </a:pPr>
            <a:r>
              <a:rPr lang="en-US" sz="2500" dirty="0" smtClean="0">
                <a:solidFill>
                  <a:srgbClr val="FFFFFF"/>
                </a:solidFill>
                <a:latin typeface="Century Gothic" pitchFamily="34" charset="0"/>
              </a:rPr>
              <a:t> </a:t>
            </a:r>
            <a:r>
              <a:rPr lang="en-US" sz="2800" dirty="0" smtClean="0">
                <a:solidFill>
                  <a:srgbClr val="FFFFFF"/>
                </a:solidFill>
                <a:latin typeface="Century Gothic" pitchFamily="34" charset="0"/>
              </a:rPr>
              <a:t>If we eat these GM crops, we could have serious health problems ( we could accidently eat the anti growth cell and cause a big problem).</a:t>
            </a:r>
          </a:p>
          <a:p>
            <a:pPr>
              <a:buFont typeface="Arial" pitchFamily="34" charset="0"/>
              <a:buChar char="•"/>
            </a:pPr>
            <a:r>
              <a:rPr lang="en-US" sz="2800" dirty="0" smtClean="0">
                <a:solidFill>
                  <a:srgbClr val="FFFFFF"/>
                </a:solidFill>
                <a:latin typeface="Century Gothic" pitchFamily="34" charset="0"/>
              </a:rPr>
              <a:t> It could destroy the cycle of the food chain(the insects that eat these crops will have nothing to eat, so they will die and the predators will look for other animals to eat.) </a:t>
            </a:r>
          </a:p>
          <a:p>
            <a:pPr>
              <a:buFont typeface="Arial" pitchFamily="34" charset="0"/>
              <a:buChar char="•"/>
            </a:pPr>
            <a:r>
              <a:rPr lang="en-US" sz="2800" dirty="0" smtClean="0">
                <a:solidFill>
                  <a:srgbClr val="FFFFFF"/>
                </a:solidFill>
                <a:latin typeface="Century Gothic" pitchFamily="34" charset="0"/>
              </a:rPr>
              <a:t> Humans may develop allergies to the gene and have negative side effects.</a:t>
            </a:r>
          </a:p>
          <a:p>
            <a:pPr>
              <a:buFont typeface="Arial" pitchFamily="34" charset="0"/>
              <a:buChar char="•"/>
            </a:pPr>
            <a:r>
              <a:rPr lang="en-US" sz="2800" dirty="0" smtClean="0">
                <a:solidFill>
                  <a:srgbClr val="FFFFFF"/>
                </a:solidFill>
                <a:latin typeface="Century Gothic" pitchFamily="34" charset="0"/>
              </a:rPr>
              <a:t> Due to there being animal cells in plants, it may be difficult to keep religious or diet commitments.</a:t>
            </a:r>
            <a:endParaRPr lang="en-US" sz="2800" dirty="0">
              <a:solidFill>
                <a:srgbClr val="FFFFFF"/>
              </a:solidFill>
              <a:latin typeface="Century Gothic" pitchFamily="34" charset="0"/>
            </a:endParaRPr>
          </a:p>
        </p:txBody>
      </p:sp>
    </p:spTree>
    <p:custDataLst>
      <p:tags r:id="rId1"/>
    </p:custDataLst>
    <p:extLst>
      <p:ext uri="{BB962C8B-B14F-4D97-AF65-F5344CB8AC3E}">
        <p14:creationId xmlns:p14="http://schemas.microsoft.com/office/powerpoint/2010/main" xmlns="" val="155090673"/>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80">
                                          <p:stCondLst>
                                            <p:cond delay="0"/>
                                          </p:stCondLst>
                                        </p:cTn>
                                        <p:tgtEl>
                                          <p:spTgt spid="4098"/>
                                        </p:tgtEl>
                                      </p:cBhvr>
                                    </p:animEffect>
                                    <p:anim calcmode="lin" valueType="num">
                                      <p:cBhvr>
                                        <p:cTn id="8"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8"/>
                                        </p:tgtEl>
                                      </p:cBhvr>
                                      <p:to x="100000" y="60000"/>
                                    </p:animScale>
                                    <p:animScale>
                                      <p:cBhvr>
                                        <p:cTn id="14" dur="166" decel="50000">
                                          <p:stCondLst>
                                            <p:cond delay="676"/>
                                          </p:stCondLst>
                                        </p:cTn>
                                        <p:tgtEl>
                                          <p:spTgt spid="4098"/>
                                        </p:tgtEl>
                                      </p:cBhvr>
                                      <p:to x="100000" y="100000"/>
                                    </p:animScale>
                                    <p:animScale>
                                      <p:cBhvr>
                                        <p:cTn id="15" dur="26">
                                          <p:stCondLst>
                                            <p:cond delay="1312"/>
                                          </p:stCondLst>
                                        </p:cTn>
                                        <p:tgtEl>
                                          <p:spTgt spid="4098"/>
                                        </p:tgtEl>
                                      </p:cBhvr>
                                      <p:to x="100000" y="80000"/>
                                    </p:animScale>
                                    <p:animScale>
                                      <p:cBhvr>
                                        <p:cTn id="16" dur="166" decel="50000">
                                          <p:stCondLst>
                                            <p:cond delay="1338"/>
                                          </p:stCondLst>
                                        </p:cTn>
                                        <p:tgtEl>
                                          <p:spTgt spid="4098"/>
                                        </p:tgtEl>
                                      </p:cBhvr>
                                      <p:to x="100000" y="100000"/>
                                    </p:animScale>
                                    <p:animScale>
                                      <p:cBhvr>
                                        <p:cTn id="17" dur="26">
                                          <p:stCondLst>
                                            <p:cond delay="1642"/>
                                          </p:stCondLst>
                                        </p:cTn>
                                        <p:tgtEl>
                                          <p:spTgt spid="4098"/>
                                        </p:tgtEl>
                                      </p:cBhvr>
                                      <p:to x="100000" y="90000"/>
                                    </p:animScale>
                                    <p:animScale>
                                      <p:cBhvr>
                                        <p:cTn id="18" dur="166" decel="50000">
                                          <p:stCondLst>
                                            <p:cond delay="1668"/>
                                          </p:stCondLst>
                                        </p:cTn>
                                        <p:tgtEl>
                                          <p:spTgt spid="4098"/>
                                        </p:tgtEl>
                                      </p:cBhvr>
                                      <p:to x="100000" y="100000"/>
                                    </p:animScale>
                                    <p:animScale>
                                      <p:cBhvr>
                                        <p:cTn id="19" dur="26">
                                          <p:stCondLst>
                                            <p:cond delay="1808"/>
                                          </p:stCondLst>
                                        </p:cTn>
                                        <p:tgtEl>
                                          <p:spTgt spid="4098"/>
                                        </p:tgtEl>
                                      </p:cBhvr>
                                      <p:to x="100000" y="95000"/>
                                    </p:animScale>
                                    <p:animScale>
                                      <p:cBhvr>
                                        <p:cTn id="20" dur="166" decel="50000">
                                          <p:stCondLst>
                                            <p:cond delay="1834"/>
                                          </p:stCondLst>
                                        </p:cTn>
                                        <p:tgtEl>
                                          <p:spTgt spid="40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checkerboard(across)">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mph" presetSubtype="0" fill="hold" grpId="1" nodeType="clickEffect">
                                  <p:stCondLst>
                                    <p:cond delay="0"/>
                                  </p:stCondLst>
                                  <p:childTnLst>
                                    <p:animRot by="21600000">
                                      <p:cBhvr>
                                        <p:cTn id="29" dur="2000" fill="hold"/>
                                        <p:tgtEl>
                                          <p:spTgt spid="2"/>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1" presetClass="entr" presetSubtype="4" fill="hold"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heel(4)">
                                      <p:cBhvr>
                                        <p:cTn id="34" dur="2000"/>
                                        <p:tgtEl>
                                          <p:spTgt spid="7">
                                            <p:txEl>
                                              <p:pRg st="0" end="0"/>
                                            </p:txEl>
                                          </p:spTgt>
                                        </p:tgtEl>
                                      </p:cBhvr>
                                    </p:animEffect>
                                  </p:childTnLst>
                                </p:cTn>
                              </p:par>
                              <p:par>
                                <p:cTn id="35" presetID="21" presetClass="entr" presetSubtype="4" fill="hold"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wheel(4)">
                                      <p:cBhvr>
                                        <p:cTn id="37" dur="3000"/>
                                        <p:tgtEl>
                                          <p:spTgt spid="7">
                                            <p:txEl>
                                              <p:pRg st="1" end="1"/>
                                            </p:txEl>
                                          </p:spTgt>
                                        </p:tgtEl>
                                      </p:cBhvr>
                                    </p:animEffect>
                                  </p:childTnLst>
                                </p:cTn>
                              </p:par>
                              <p:par>
                                <p:cTn id="38" presetID="21" presetClass="entr" presetSubtype="4" fill="hold"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wheel(4)">
                                      <p:cBhvr>
                                        <p:cTn id="40" dur="2000"/>
                                        <p:tgtEl>
                                          <p:spTgt spid="7">
                                            <p:txEl>
                                              <p:pRg st="2" end="2"/>
                                            </p:txEl>
                                          </p:spTgt>
                                        </p:tgtEl>
                                      </p:cBhvr>
                                    </p:animEffect>
                                  </p:childTnLst>
                                </p:cTn>
                              </p:par>
                              <p:par>
                                <p:cTn id="41" presetID="21" presetClass="entr" presetSubtype="4" fill="hold"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wheel(4)">
                                      <p:cBhvr>
                                        <p:cTn id="43" dur="2000"/>
                                        <p:tgtEl>
                                          <p:spTgt spid="7">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mph" presetSubtype="0" fill="hold" nodeType="clickEffect">
                                  <p:stCondLst>
                                    <p:cond delay="0"/>
                                  </p:stCondLst>
                                  <p:childTnLst>
                                    <p:animScale>
                                      <p:cBhvr>
                                        <p:cTn id="47" dur="2000" fill="hold"/>
                                        <p:tgtEl>
                                          <p:spTgt spid="7">
                                            <p:txEl>
                                              <p:pRg st="0" end="0"/>
                                            </p:txEl>
                                          </p:spTgt>
                                        </p:tgtEl>
                                      </p:cBhvr>
                                      <p:by x="150000" y="150000"/>
                                    </p:animScale>
                                  </p:childTnLst>
                                </p:cTn>
                              </p:par>
                              <p:par>
                                <p:cTn id="48" presetID="6" presetClass="emph" presetSubtype="0" fill="hold" nodeType="withEffect">
                                  <p:stCondLst>
                                    <p:cond delay="0"/>
                                  </p:stCondLst>
                                  <p:childTnLst>
                                    <p:animScale>
                                      <p:cBhvr>
                                        <p:cTn id="49" dur="2000" fill="hold"/>
                                        <p:tgtEl>
                                          <p:spTgt spid="7">
                                            <p:txEl>
                                              <p:pRg st="1" end="1"/>
                                            </p:txEl>
                                          </p:spTgt>
                                        </p:tgtEl>
                                      </p:cBhvr>
                                      <p:by x="150000" y="150000"/>
                                    </p:animScale>
                                  </p:childTnLst>
                                </p:cTn>
                              </p:par>
                              <p:par>
                                <p:cTn id="50" presetID="6" presetClass="emph" presetSubtype="0" fill="hold" nodeType="withEffect">
                                  <p:stCondLst>
                                    <p:cond delay="0"/>
                                  </p:stCondLst>
                                  <p:childTnLst>
                                    <p:animScale>
                                      <p:cBhvr>
                                        <p:cTn id="51" dur="2000" fill="hold"/>
                                        <p:tgtEl>
                                          <p:spTgt spid="7">
                                            <p:txEl>
                                              <p:pRg st="2" end="2"/>
                                            </p:txEl>
                                          </p:spTgt>
                                        </p:tgtEl>
                                      </p:cBhvr>
                                      <p:by x="150000" y="150000"/>
                                    </p:animScale>
                                  </p:childTnLst>
                                </p:cTn>
                              </p:par>
                              <p:par>
                                <p:cTn id="52" presetID="6" presetClass="emph" presetSubtype="0" fill="hold" nodeType="withEffect">
                                  <p:stCondLst>
                                    <p:cond delay="0"/>
                                  </p:stCondLst>
                                  <p:childTnLst>
                                    <p:animScale>
                                      <p:cBhvr>
                                        <p:cTn id="53" dur="2000" fill="hold"/>
                                        <p:tgtEl>
                                          <p:spTgt spid="7">
                                            <p:txEl>
                                              <p:pRg st="3" end="3"/>
                                            </p:txEl>
                                          </p:spTgt>
                                        </p:tgtEl>
                                      </p:cBhvr>
                                      <p:by x="150000" y="150000"/>
                                    </p:animScale>
                                  </p:childTnLst>
                                </p:cTn>
                              </p:par>
                            </p:childTnLst>
                          </p:cTn>
                        </p:par>
                      </p:childTnLst>
                    </p:cTn>
                  </p:par>
                  <p:par>
                    <p:cTn id="54" fill="hold">
                      <p:stCondLst>
                        <p:cond delay="indefinite"/>
                      </p:stCondLst>
                      <p:childTnLst>
                        <p:par>
                          <p:cTn id="55" fill="hold">
                            <p:stCondLst>
                              <p:cond delay="0"/>
                            </p:stCondLst>
                            <p:childTnLst>
                              <p:par>
                                <p:cTn id="56" presetID="45" presetClass="entr" presetSubtype="0" fill="hold" nodeType="clickEffect">
                                  <p:stCondLst>
                                    <p:cond delay="0"/>
                                  </p:stCondLst>
                                  <p:iterate type="lt">
                                    <p:tmPct val="10000"/>
                                  </p:iterate>
                                  <p:childTnLst>
                                    <p:set>
                                      <p:cBhvr>
                                        <p:cTn id="57" dur="1" fill="hold">
                                          <p:stCondLst>
                                            <p:cond delay="0"/>
                                          </p:stCondLst>
                                        </p:cTn>
                                        <p:tgtEl>
                                          <p:spTgt spid="4">
                                            <p:txEl>
                                              <p:pRg st="0" end="0"/>
                                            </p:txEl>
                                          </p:spTgt>
                                        </p:tgtEl>
                                        <p:attrNameLst>
                                          <p:attrName>style.visibility</p:attrName>
                                        </p:attrNameLst>
                                      </p:cBhvr>
                                      <p:to>
                                        <p:strVal val="visible"/>
                                      </p:to>
                                    </p:set>
                                    <p:animEffect transition="in" filter="fade">
                                      <p:cBhvr>
                                        <p:cTn id="58" dur="2000"/>
                                        <p:tgtEl>
                                          <p:spTgt spid="4">
                                            <p:txEl>
                                              <p:pRg st="0" end="0"/>
                                            </p:txEl>
                                          </p:spTgt>
                                        </p:tgtEl>
                                      </p:cBhvr>
                                    </p:animEffect>
                                    <p:anim calcmode="lin" valueType="num">
                                      <p:cBhvr>
                                        <p:cTn id="59"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60"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55" presetClass="exit" presetSubtype="0" fill="hold" nodeType="clickEffect">
                                  <p:stCondLst>
                                    <p:cond delay="0"/>
                                  </p:stCondLst>
                                  <p:iterate type="lt">
                                    <p:tmPct val="0"/>
                                  </p:iterate>
                                  <p:childTnLst>
                                    <p:anim calcmode="lin" valueType="num">
                                      <p:cBhvr>
                                        <p:cTn id="64" dur="3000"/>
                                        <p:tgtEl>
                                          <p:spTgt spid="4">
                                            <p:txEl>
                                              <p:pRg st="0" end="0"/>
                                            </p:txEl>
                                          </p:spTgt>
                                        </p:tgtEl>
                                        <p:attrNameLst>
                                          <p:attrName>ppt_w</p:attrName>
                                        </p:attrNameLst>
                                      </p:cBhvr>
                                      <p:tavLst>
                                        <p:tav tm="0">
                                          <p:val>
                                            <p:strVal val="ppt_w"/>
                                          </p:val>
                                        </p:tav>
                                        <p:tav tm="100000">
                                          <p:val>
                                            <p:strVal val="ppt_w*0.70"/>
                                          </p:val>
                                        </p:tav>
                                      </p:tavLst>
                                    </p:anim>
                                    <p:anim calcmode="lin" valueType="num">
                                      <p:cBhvr>
                                        <p:cTn id="65" dur="3000"/>
                                        <p:tgtEl>
                                          <p:spTgt spid="4">
                                            <p:txEl>
                                              <p:pRg st="0" end="0"/>
                                            </p:txEl>
                                          </p:spTgt>
                                        </p:tgtEl>
                                        <p:attrNameLst>
                                          <p:attrName>ppt_h</p:attrName>
                                        </p:attrNameLst>
                                      </p:cBhvr>
                                      <p:tavLst>
                                        <p:tav tm="0">
                                          <p:val>
                                            <p:strVal val="ppt_h"/>
                                          </p:val>
                                        </p:tav>
                                        <p:tav tm="100000">
                                          <p:val>
                                            <p:strVal val="ppt_h"/>
                                          </p:val>
                                        </p:tav>
                                      </p:tavLst>
                                    </p:anim>
                                    <p:animEffect transition="out" filter="fade">
                                      <p:cBhvr>
                                        <p:cTn id="66" dur="3000"/>
                                        <p:tgtEl>
                                          <p:spTgt spid="4">
                                            <p:txEl>
                                              <p:pRg st="0" end="0"/>
                                            </p:txEl>
                                          </p:spTgt>
                                        </p:tgtEl>
                                      </p:cBhvr>
                                    </p:animEffect>
                                    <p:set>
                                      <p:cBhvr>
                                        <p:cTn id="67" dur="1" fill="hold">
                                          <p:stCondLst>
                                            <p:cond delay="2999"/>
                                          </p:stCondLst>
                                        </p:cTn>
                                        <p:tgtEl>
                                          <p:spTgt spid="4">
                                            <p:txEl>
                                              <p:pRg st="0" end="0"/>
                                            </p:txEl>
                                          </p:spTgt>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48" presetClass="exit" presetSubtype="0" decel="50000" fill="hold" nodeType="clickEffect">
                                  <p:stCondLst>
                                    <p:cond delay="0"/>
                                  </p:stCondLst>
                                  <p:childTnLst>
                                    <p:anim calcmode="lin" valueType="num">
                                      <p:cBhvr>
                                        <p:cTn id="71" dur="1000"/>
                                        <p:tgtEl>
                                          <p:spTgt spid="7">
                                            <p:txEl>
                                              <p:pRg st="0" end="0"/>
                                            </p:txEl>
                                          </p:spTgt>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72" dur="1000"/>
                                        <p:tgtEl>
                                          <p:spTgt spid="7">
                                            <p:txEl>
                                              <p:pRg st="0" end="0"/>
                                            </p:txEl>
                                          </p:spTgt>
                                        </p:tgtEl>
                                        <p:attrNameLst>
                                          <p:attrName>ppt_x</p:attrName>
                                        </p:attrNameLst>
                                      </p:cBhvr>
                                      <p:tavLst>
                                        <p:tav tm="0">
                                          <p:val>
                                            <p:strVal val="ppt_x"/>
                                          </p:val>
                                        </p:tav>
                                        <p:tav tm="50000">
                                          <p:val>
                                            <p:fltVal val="0.95"/>
                                          </p:val>
                                        </p:tav>
                                        <p:tav tm="100000">
                                          <p:val>
                                            <p:fltVal val="-1"/>
                                          </p:val>
                                        </p:tav>
                                      </p:tavLst>
                                    </p:anim>
                                    <p:anim calcmode="lin" valueType="num">
                                      <p:cBhvr>
                                        <p:cTn id="73" dur="1000"/>
                                        <p:tgtEl>
                                          <p:spTgt spid="7">
                                            <p:txEl>
                                              <p:pRg st="0" end="0"/>
                                            </p:txEl>
                                          </p:spTgt>
                                        </p:tgtEl>
                                        <p:attrNameLst>
                                          <p:attrName>ppt_y</p:attrName>
                                        </p:attrNameLst>
                                      </p:cBhvr>
                                      <p:tavLst>
                                        <p:tav tm="0">
                                          <p:val>
                                            <p:strVal val="ppt_y"/>
                                          </p:val>
                                        </p:tav>
                                        <p:tav tm="100000">
                                          <p:val>
                                            <p:strVal val="ppt_y"/>
                                          </p:val>
                                        </p:tav>
                                      </p:tavLst>
                                    </p:anim>
                                    <p:animEffect transition="out" filter="fade">
                                      <p:cBhvr>
                                        <p:cTn id="74" dur="1000"/>
                                        <p:tgtEl>
                                          <p:spTgt spid="7">
                                            <p:txEl>
                                              <p:pRg st="0" end="0"/>
                                            </p:txEl>
                                          </p:spTgt>
                                        </p:tgtEl>
                                      </p:cBhvr>
                                    </p:animEffect>
                                    <p:set>
                                      <p:cBhvr>
                                        <p:cTn id="75" dur="1" fill="hold">
                                          <p:stCondLst>
                                            <p:cond delay="999"/>
                                          </p:stCondLst>
                                        </p:cTn>
                                        <p:tgtEl>
                                          <p:spTgt spid="7">
                                            <p:txEl>
                                              <p:pRg st="0" end="0"/>
                                            </p:txEl>
                                          </p:spTgt>
                                        </p:tgtEl>
                                        <p:attrNameLst>
                                          <p:attrName>style.visibility</p:attrName>
                                        </p:attrNameLst>
                                      </p:cBhvr>
                                      <p:to>
                                        <p:strVal val="hidden"/>
                                      </p:to>
                                    </p:set>
                                  </p:childTnLst>
                                </p:cTn>
                              </p:par>
                              <p:par>
                                <p:cTn id="76" presetID="48" presetClass="exit" presetSubtype="0" decel="50000" fill="hold" nodeType="withEffect">
                                  <p:stCondLst>
                                    <p:cond delay="0"/>
                                  </p:stCondLst>
                                  <p:childTnLst>
                                    <p:anim calcmode="lin" valueType="num">
                                      <p:cBhvr>
                                        <p:cTn id="77" dur="1000"/>
                                        <p:tgtEl>
                                          <p:spTgt spid="7">
                                            <p:txEl>
                                              <p:pRg st="1" end="1"/>
                                            </p:txEl>
                                          </p:spTgt>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78" dur="1000"/>
                                        <p:tgtEl>
                                          <p:spTgt spid="7">
                                            <p:txEl>
                                              <p:pRg st="1" end="1"/>
                                            </p:txEl>
                                          </p:spTgt>
                                        </p:tgtEl>
                                        <p:attrNameLst>
                                          <p:attrName>ppt_x</p:attrName>
                                        </p:attrNameLst>
                                      </p:cBhvr>
                                      <p:tavLst>
                                        <p:tav tm="0">
                                          <p:val>
                                            <p:strVal val="ppt_x"/>
                                          </p:val>
                                        </p:tav>
                                        <p:tav tm="50000">
                                          <p:val>
                                            <p:fltVal val="0.95"/>
                                          </p:val>
                                        </p:tav>
                                        <p:tav tm="100000">
                                          <p:val>
                                            <p:fltVal val="-1"/>
                                          </p:val>
                                        </p:tav>
                                      </p:tavLst>
                                    </p:anim>
                                    <p:anim calcmode="lin" valueType="num">
                                      <p:cBhvr>
                                        <p:cTn id="79" dur="1000"/>
                                        <p:tgtEl>
                                          <p:spTgt spid="7">
                                            <p:txEl>
                                              <p:pRg st="1" end="1"/>
                                            </p:txEl>
                                          </p:spTgt>
                                        </p:tgtEl>
                                        <p:attrNameLst>
                                          <p:attrName>ppt_y</p:attrName>
                                        </p:attrNameLst>
                                      </p:cBhvr>
                                      <p:tavLst>
                                        <p:tav tm="0">
                                          <p:val>
                                            <p:strVal val="ppt_y"/>
                                          </p:val>
                                        </p:tav>
                                        <p:tav tm="100000">
                                          <p:val>
                                            <p:strVal val="ppt_y"/>
                                          </p:val>
                                        </p:tav>
                                      </p:tavLst>
                                    </p:anim>
                                    <p:animEffect transition="out" filter="fade">
                                      <p:cBhvr>
                                        <p:cTn id="80" dur="1000"/>
                                        <p:tgtEl>
                                          <p:spTgt spid="7">
                                            <p:txEl>
                                              <p:pRg st="1" end="1"/>
                                            </p:txEl>
                                          </p:spTgt>
                                        </p:tgtEl>
                                      </p:cBhvr>
                                    </p:animEffect>
                                    <p:set>
                                      <p:cBhvr>
                                        <p:cTn id="81" dur="1" fill="hold">
                                          <p:stCondLst>
                                            <p:cond delay="999"/>
                                          </p:stCondLst>
                                        </p:cTn>
                                        <p:tgtEl>
                                          <p:spTgt spid="7">
                                            <p:txEl>
                                              <p:pRg st="1" end="1"/>
                                            </p:txEl>
                                          </p:spTgt>
                                        </p:tgtEl>
                                        <p:attrNameLst>
                                          <p:attrName>style.visibility</p:attrName>
                                        </p:attrNameLst>
                                      </p:cBhvr>
                                      <p:to>
                                        <p:strVal val="hidden"/>
                                      </p:to>
                                    </p:set>
                                  </p:childTnLst>
                                </p:cTn>
                              </p:par>
                              <p:par>
                                <p:cTn id="82" presetID="48" presetClass="exit" presetSubtype="0" decel="50000" fill="hold" nodeType="withEffect">
                                  <p:stCondLst>
                                    <p:cond delay="0"/>
                                  </p:stCondLst>
                                  <p:childTnLst>
                                    <p:anim calcmode="lin" valueType="num">
                                      <p:cBhvr>
                                        <p:cTn id="83" dur="1000"/>
                                        <p:tgtEl>
                                          <p:spTgt spid="7">
                                            <p:txEl>
                                              <p:pRg st="2" end="2"/>
                                            </p:txEl>
                                          </p:spTgt>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84" dur="1000"/>
                                        <p:tgtEl>
                                          <p:spTgt spid="7">
                                            <p:txEl>
                                              <p:pRg st="2" end="2"/>
                                            </p:txEl>
                                          </p:spTgt>
                                        </p:tgtEl>
                                        <p:attrNameLst>
                                          <p:attrName>ppt_x</p:attrName>
                                        </p:attrNameLst>
                                      </p:cBhvr>
                                      <p:tavLst>
                                        <p:tav tm="0">
                                          <p:val>
                                            <p:strVal val="ppt_x"/>
                                          </p:val>
                                        </p:tav>
                                        <p:tav tm="50000">
                                          <p:val>
                                            <p:fltVal val="0.95"/>
                                          </p:val>
                                        </p:tav>
                                        <p:tav tm="100000">
                                          <p:val>
                                            <p:fltVal val="-1"/>
                                          </p:val>
                                        </p:tav>
                                      </p:tavLst>
                                    </p:anim>
                                    <p:anim calcmode="lin" valueType="num">
                                      <p:cBhvr>
                                        <p:cTn id="85" dur="1000"/>
                                        <p:tgtEl>
                                          <p:spTgt spid="7">
                                            <p:txEl>
                                              <p:pRg st="2" end="2"/>
                                            </p:txEl>
                                          </p:spTgt>
                                        </p:tgtEl>
                                        <p:attrNameLst>
                                          <p:attrName>ppt_y</p:attrName>
                                        </p:attrNameLst>
                                      </p:cBhvr>
                                      <p:tavLst>
                                        <p:tav tm="0">
                                          <p:val>
                                            <p:strVal val="ppt_y"/>
                                          </p:val>
                                        </p:tav>
                                        <p:tav tm="100000">
                                          <p:val>
                                            <p:strVal val="ppt_y"/>
                                          </p:val>
                                        </p:tav>
                                      </p:tavLst>
                                    </p:anim>
                                    <p:animEffect transition="out" filter="fade">
                                      <p:cBhvr>
                                        <p:cTn id="86" dur="1000"/>
                                        <p:tgtEl>
                                          <p:spTgt spid="7">
                                            <p:txEl>
                                              <p:pRg st="2" end="2"/>
                                            </p:txEl>
                                          </p:spTgt>
                                        </p:tgtEl>
                                      </p:cBhvr>
                                    </p:animEffect>
                                    <p:set>
                                      <p:cBhvr>
                                        <p:cTn id="87" dur="1" fill="hold">
                                          <p:stCondLst>
                                            <p:cond delay="999"/>
                                          </p:stCondLst>
                                        </p:cTn>
                                        <p:tgtEl>
                                          <p:spTgt spid="7">
                                            <p:txEl>
                                              <p:pRg st="2" end="2"/>
                                            </p:txEl>
                                          </p:spTgt>
                                        </p:tgtEl>
                                        <p:attrNameLst>
                                          <p:attrName>style.visibility</p:attrName>
                                        </p:attrNameLst>
                                      </p:cBhvr>
                                      <p:to>
                                        <p:strVal val="hidden"/>
                                      </p:to>
                                    </p:set>
                                  </p:childTnLst>
                                </p:cTn>
                              </p:par>
                              <p:par>
                                <p:cTn id="88" presetID="48" presetClass="exit" presetSubtype="0" decel="50000" fill="hold" nodeType="withEffect">
                                  <p:stCondLst>
                                    <p:cond delay="0"/>
                                  </p:stCondLst>
                                  <p:childTnLst>
                                    <p:anim calcmode="lin" valueType="num">
                                      <p:cBhvr>
                                        <p:cTn id="89" dur="1000"/>
                                        <p:tgtEl>
                                          <p:spTgt spid="7">
                                            <p:txEl>
                                              <p:pRg st="3" end="3"/>
                                            </p:txEl>
                                          </p:spTgt>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90" dur="1000"/>
                                        <p:tgtEl>
                                          <p:spTgt spid="7">
                                            <p:txEl>
                                              <p:pRg st="3" end="3"/>
                                            </p:txEl>
                                          </p:spTgt>
                                        </p:tgtEl>
                                        <p:attrNameLst>
                                          <p:attrName>ppt_x</p:attrName>
                                        </p:attrNameLst>
                                      </p:cBhvr>
                                      <p:tavLst>
                                        <p:tav tm="0">
                                          <p:val>
                                            <p:strVal val="ppt_x"/>
                                          </p:val>
                                        </p:tav>
                                        <p:tav tm="50000">
                                          <p:val>
                                            <p:fltVal val="0.95"/>
                                          </p:val>
                                        </p:tav>
                                        <p:tav tm="100000">
                                          <p:val>
                                            <p:fltVal val="-1"/>
                                          </p:val>
                                        </p:tav>
                                      </p:tavLst>
                                    </p:anim>
                                    <p:anim calcmode="lin" valueType="num">
                                      <p:cBhvr>
                                        <p:cTn id="91" dur="1000"/>
                                        <p:tgtEl>
                                          <p:spTgt spid="7">
                                            <p:txEl>
                                              <p:pRg st="3" end="3"/>
                                            </p:txEl>
                                          </p:spTgt>
                                        </p:tgtEl>
                                        <p:attrNameLst>
                                          <p:attrName>ppt_y</p:attrName>
                                        </p:attrNameLst>
                                      </p:cBhvr>
                                      <p:tavLst>
                                        <p:tav tm="0">
                                          <p:val>
                                            <p:strVal val="ppt_y"/>
                                          </p:val>
                                        </p:tav>
                                        <p:tav tm="100000">
                                          <p:val>
                                            <p:strVal val="ppt_y"/>
                                          </p:val>
                                        </p:tav>
                                      </p:tavLst>
                                    </p:anim>
                                    <p:animEffect transition="out" filter="fade">
                                      <p:cBhvr>
                                        <p:cTn id="92" dur="1000"/>
                                        <p:tgtEl>
                                          <p:spTgt spid="7">
                                            <p:txEl>
                                              <p:pRg st="3" end="3"/>
                                            </p:txEl>
                                          </p:spTgt>
                                        </p:tgtEl>
                                      </p:cBhvr>
                                    </p:animEffect>
                                    <p:set>
                                      <p:cBhvr>
                                        <p:cTn id="93" dur="1" fill="hold">
                                          <p:stCondLst>
                                            <p:cond delay="999"/>
                                          </p:stCondLst>
                                        </p:cTn>
                                        <p:tgtEl>
                                          <p:spTgt spid="7">
                                            <p:txEl>
                                              <p:pRg st="3" end="3"/>
                                            </p:txEl>
                                          </p:spTgt>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26" presetClass="exit" presetSubtype="0" fill="hold" grpId="2" nodeType="clickEffect">
                                  <p:stCondLst>
                                    <p:cond delay="0"/>
                                  </p:stCondLst>
                                  <p:childTnLst>
                                    <p:animEffect transition="out" filter="wipe(down)">
                                      <p:cBhvr>
                                        <p:cTn id="97" dur="180" accel="50000">
                                          <p:stCondLst>
                                            <p:cond delay="1820"/>
                                          </p:stCondLst>
                                        </p:cTn>
                                        <p:tgtEl>
                                          <p:spTgt spid="2"/>
                                        </p:tgtEl>
                                      </p:cBhvr>
                                    </p:animEffect>
                                    <p:anim calcmode="lin" valueType="num">
                                      <p:cBhvr>
                                        <p:cTn id="98"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99"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100"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1"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02"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03"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04"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105" dur="26">
                                          <p:stCondLst>
                                            <p:cond delay="620"/>
                                          </p:stCondLst>
                                        </p:cTn>
                                        <p:tgtEl>
                                          <p:spTgt spid="2"/>
                                        </p:tgtEl>
                                      </p:cBhvr>
                                      <p:to x="100000" y="60000"/>
                                    </p:animScale>
                                    <p:animScale>
                                      <p:cBhvr>
                                        <p:cTn id="106" dur="166" decel="50000">
                                          <p:stCondLst>
                                            <p:cond delay="646"/>
                                          </p:stCondLst>
                                        </p:cTn>
                                        <p:tgtEl>
                                          <p:spTgt spid="2"/>
                                        </p:tgtEl>
                                      </p:cBhvr>
                                      <p:to x="100000" y="100000"/>
                                    </p:animScale>
                                    <p:animScale>
                                      <p:cBhvr>
                                        <p:cTn id="107" dur="26">
                                          <p:stCondLst>
                                            <p:cond delay="1312"/>
                                          </p:stCondLst>
                                        </p:cTn>
                                        <p:tgtEl>
                                          <p:spTgt spid="2"/>
                                        </p:tgtEl>
                                      </p:cBhvr>
                                      <p:to x="100000" y="80000"/>
                                    </p:animScale>
                                    <p:animScale>
                                      <p:cBhvr>
                                        <p:cTn id="108" dur="166" decel="50000">
                                          <p:stCondLst>
                                            <p:cond delay="1338"/>
                                          </p:stCondLst>
                                        </p:cTn>
                                        <p:tgtEl>
                                          <p:spTgt spid="2"/>
                                        </p:tgtEl>
                                      </p:cBhvr>
                                      <p:to x="100000" y="100000"/>
                                    </p:animScale>
                                    <p:animScale>
                                      <p:cBhvr>
                                        <p:cTn id="109" dur="26">
                                          <p:stCondLst>
                                            <p:cond delay="1642"/>
                                          </p:stCondLst>
                                        </p:cTn>
                                        <p:tgtEl>
                                          <p:spTgt spid="2"/>
                                        </p:tgtEl>
                                      </p:cBhvr>
                                      <p:to x="100000" y="90000"/>
                                    </p:animScale>
                                    <p:animScale>
                                      <p:cBhvr>
                                        <p:cTn id="110" dur="166" decel="50000">
                                          <p:stCondLst>
                                            <p:cond delay="1668"/>
                                          </p:stCondLst>
                                        </p:cTn>
                                        <p:tgtEl>
                                          <p:spTgt spid="2"/>
                                        </p:tgtEl>
                                      </p:cBhvr>
                                      <p:to x="100000" y="100000"/>
                                    </p:animScale>
                                    <p:animScale>
                                      <p:cBhvr>
                                        <p:cTn id="111" dur="26">
                                          <p:stCondLst>
                                            <p:cond delay="1808"/>
                                          </p:stCondLst>
                                        </p:cTn>
                                        <p:tgtEl>
                                          <p:spTgt spid="2"/>
                                        </p:tgtEl>
                                      </p:cBhvr>
                                      <p:to x="100000" y="95000"/>
                                    </p:animScale>
                                    <p:animScale>
                                      <p:cBhvr>
                                        <p:cTn id="112" dur="166" decel="50000">
                                          <p:stCondLst>
                                            <p:cond delay="1834"/>
                                          </p:stCondLst>
                                        </p:cTn>
                                        <p:tgtEl>
                                          <p:spTgt spid="2"/>
                                        </p:tgtEl>
                                      </p:cBhvr>
                                      <p:to x="100000" y="100000"/>
                                    </p:animScale>
                                    <p:set>
                                      <p:cBhvr>
                                        <p:cTn id="113" dur="1" fill="hold">
                                          <p:stCondLst>
                                            <p:cond delay="1999"/>
                                          </p:stCondLst>
                                        </p:cTn>
                                        <p:tgtEl>
                                          <p:spTgt spid="2"/>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6" presetClass="exit" presetSubtype="26" fill="hold" nodeType="clickEffect">
                                  <p:stCondLst>
                                    <p:cond delay="0"/>
                                  </p:stCondLst>
                                  <p:childTnLst>
                                    <p:animEffect transition="out" filter="barn(inHorizontal)">
                                      <p:cBhvr>
                                        <p:cTn id="117" dur="3000"/>
                                        <p:tgtEl>
                                          <p:spTgt spid="4098"/>
                                        </p:tgtEl>
                                      </p:cBhvr>
                                    </p:animEffect>
                                    <p:set>
                                      <p:cBhvr>
                                        <p:cTn id="118" dur="1" fill="hold">
                                          <p:stCondLst>
                                            <p:cond delay="2999"/>
                                          </p:stCondLst>
                                        </p:cTn>
                                        <p:tgtEl>
                                          <p:spTgt spid="40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3076" name="Picture 4" descr="http://www.nlm.nih.gov/medlineplus/magazine/issues/spring07/images/addiction01.jpg"/>
          <p:cNvPicPr>
            <a:picLocks noChangeAspect="1" noChangeArrowheads="1"/>
          </p:cNvPicPr>
          <p:nvPr/>
        </p:nvPicPr>
        <p:blipFill>
          <a:blip r:embed="rId3"/>
          <a:srcRect/>
          <a:stretch>
            <a:fillRect/>
          </a:stretch>
        </p:blipFill>
        <p:spPr bwMode="auto">
          <a:xfrm>
            <a:off x="2133600" y="990600"/>
            <a:ext cx="5029200" cy="5170020"/>
          </a:xfrm>
          <a:prstGeom prst="rect">
            <a:avLst/>
          </a:prstGeom>
          <a:noFill/>
        </p:spPr>
      </p:pic>
      <p:sp>
        <p:nvSpPr>
          <p:cNvPr id="2" name="Title 1"/>
          <p:cNvSpPr>
            <a:spLocks noGrp="1"/>
          </p:cNvSpPr>
          <p:nvPr>
            <p:ph type="title"/>
          </p:nvPr>
        </p:nvSpPr>
        <p:spPr>
          <a:xfrm>
            <a:off x="381000" y="-152400"/>
            <a:ext cx="8229600" cy="1143000"/>
          </a:xfrm>
        </p:spPr>
        <p:txBody>
          <a:bodyPr/>
          <a:lstStyle/>
          <a:p>
            <a:r>
              <a:rPr lang="en-US" dirty="0" smtClean="0">
                <a:solidFill>
                  <a:srgbClr val="7030A0"/>
                </a:solidFill>
                <a:latin typeface="Old English Text MT" pitchFamily="66" charset="0"/>
                <a:ea typeface="Gulim" pitchFamily="34" charset="-127"/>
              </a:rPr>
              <a:t>Public opinions</a:t>
            </a:r>
            <a:endParaRPr lang="en-US" dirty="0">
              <a:solidFill>
                <a:srgbClr val="7030A0"/>
              </a:solidFill>
              <a:latin typeface="Old English Text MT" pitchFamily="66" charset="0"/>
              <a:ea typeface="Gulim" pitchFamily="34" charset="-127"/>
            </a:endParaRPr>
          </a:p>
        </p:txBody>
      </p:sp>
      <p:sp>
        <p:nvSpPr>
          <p:cNvPr id="3" name="Content Placeholder 2"/>
          <p:cNvSpPr>
            <a:spLocks noGrp="1"/>
          </p:cNvSpPr>
          <p:nvPr>
            <p:ph idx="1"/>
          </p:nvPr>
        </p:nvSpPr>
        <p:spPr>
          <a:xfrm>
            <a:off x="457200" y="838200"/>
            <a:ext cx="8229600" cy="5562600"/>
          </a:xfrm>
        </p:spPr>
        <p:txBody>
          <a:bodyPr>
            <a:noAutofit/>
          </a:bodyPr>
          <a:lstStyle/>
          <a:p>
            <a:r>
              <a:rPr lang="en-US" sz="3600" dirty="0" smtClean="0">
                <a:solidFill>
                  <a:schemeClr val="accent4">
                    <a:lumMod val="60000"/>
                    <a:lumOff val="40000"/>
                  </a:schemeClr>
                </a:solidFill>
                <a:latin typeface="Old English Text MT" pitchFamily="66" charset="0"/>
              </a:rPr>
              <a:t>To find out the public opinions of GM is difficult, but in 1987 a survey that was conducted showed that 92% of Americans did not want to use this technology to change natural aspects of people, plants or animals.</a:t>
            </a:r>
          </a:p>
          <a:p>
            <a:r>
              <a:rPr lang="en-US" sz="3600" dirty="0" smtClean="0">
                <a:solidFill>
                  <a:schemeClr val="accent4">
                    <a:lumMod val="60000"/>
                    <a:lumOff val="40000"/>
                  </a:schemeClr>
                </a:solidFill>
                <a:latin typeface="Old English Text MT" pitchFamily="66" charset="0"/>
              </a:rPr>
              <a:t>The amount of genetically modified foods eaten has increased, due to the reason that we don’t know which foods are organic or not.</a:t>
            </a:r>
            <a:endParaRPr lang="en-US" sz="3600" dirty="0">
              <a:solidFill>
                <a:schemeClr val="accent4">
                  <a:lumMod val="60000"/>
                  <a:lumOff val="40000"/>
                </a:schemeClr>
              </a:solidFill>
              <a:latin typeface="Old English Text MT" pitchFamily="66" charset="0"/>
            </a:endParaRPr>
          </a:p>
        </p:txBody>
      </p:sp>
      <p:sp>
        <p:nvSpPr>
          <p:cNvPr id="4" name="Footer Placeholder 3"/>
          <p:cNvSpPr>
            <a:spLocks noGrp="1"/>
          </p:cNvSpPr>
          <p:nvPr>
            <p:ph type="ftr" sz="quarter" idx="11"/>
          </p:nvPr>
        </p:nvSpPr>
        <p:spPr/>
        <p:txBody>
          <a:bodyPr/>
          <a:lstStyle/>
          <a:p>
            <a:r>
              <a:rPr lang="en-US" dirty="0" smtClean="0">
                <a:solidFill>
                  <a:srgbClr val="7030A0"/>
                </a:solidFill>
                <a:latin typeface="Old English Text MT" pitchFamily="66" charset="0"/>
              </a:rPr>
              <a:t>By: Myriam Bekkoucha 7BB</a:t>
            </a:r>
            <a:endParaRPr lang="en-US" dirty="0">
              <a:solidFill>
                <a:srgbClr val="7030A0"/>
              </a:solidFill>
              <a:latin typeface="Old English Text MT" pitchFamily="66" charset="0"/>
            </a:endParaRPr>
          </a:p>
        </p:txBody>
      </p:sp>
    </p:spTree>
    <p:custDataLst>
      <p:tags r:id="rId1"/>
    </p:custDataLst>
    <p:extLst>
      <p:ext uri="{BB962C8B-B14F-4D97-AF65-F5344CB8AC3E}">
        <p14:creationId xmlns:p14="http://schemas.microsoft.com/office/powerpoint/2010/main" xmlns="" val="644087059"/>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5000" fill="hold"/>
                                        <p:tgtEl>
                                          <p:spTgt spid="3076"/>
                                        </p:tgtEl>
                                        <p:attrNameLst>
                                          <p:attrName>ppt_x</p:attrName>
                                        </p:attrNameLst>
                                      </p:cBhvr>
                                      <p:tavLst>
                                        <p:tav tm="0">
                                          <p:val>
                                            <p:strVal val="#ppt_x"/>
                                          </p:val>
                                        </p:tav>
                                        <p:tav tm="100000">
                                          <p:val>
                                            <p:strVal val="#ppt_x"/>
                                          </p:val>
                                        </p:tav>
                                      </p:tavLst>
                                    </p:anim>
                                    <p:anim calcmode="lin" valueType="num">
                                      <p:cBhvr>
                                        <p:cTn id="8" dur="15000" fill="hold"/>
                                        <p:tgtEl>
                                          <p:spTgt spid="3076"/>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ox(in)">
                                      <p:cBhvr>
                                        <p:cTn id="13" dur="3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diamond(in)">
                                      <p:cBhvr>
                                        <p:cTn id="21" dur="2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wipe(down)">
                                      <p:cBhvr>
                                        <p:cTn id="26" dur="500"/>
                                        <p:tgtEl>
                                          <p:spTgt spid="4">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xit" presetSubtype="26" fill="hold" nodeType="clickEffect">
                                  <p:stCondLst>
                                    <p:cond delay="0"/>
                                  </p:stCondLst>
                                  <p:childTnLst>
                                    <p:animEffect transition="out" filter="barn(inHorizontal)">
                                      <p:cBhvr>
                                        <p:cTn id="30" dur="500"/>
                                        <p:tgtEl>
                                          <p:spTgt spid="4">
                                            <p:txEl>
                                              <p:pRg st="0" end="0"/>
                                            </p:txEl>
                                          </p:spTgt>
                                        </p:tgtEl>
                                      </p:cBhvr>
                                    </p:animEffect>
                                    <p:set>
                                      <p:cBhvr>
                                        <p:cTn id="31"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30" presetClass="emph" presetSubtype="0" fill="hold" nodeType="clickEffect">
                                  <p:stCondLst>
                                    <p:cond delay="0"/>
                                  </p:stCondLst>
                                  <p:childTnLst>
                                    <p:animClr clrSpc="hsl">
                                      <p:cBhvr override="childStyle">
                                        <p:cTn id="35" dur="500" fill="hold"/>
                                        <p:tgtEl>
                                          <p:spTgt spid="3">
                                            <p:txEl>
                                              <p:pRg st="0" end="0"/>
                                            </p:txEl>
                                          </p:spTgt>
                                        </p:tgtEl>
                                        <p:attrNameLst>
                                          <p:attrName>style.color</p:attrName>
                                        </p:attrNameLst>
                                      </p:cBhvr>
                                      <p:by>
                                        <p:hsl h="0" s="12549" l="25098"/>
                                      </p:by>
                                    </p:animClr>
                                    <p:animClr clrSpc="hsl">
                                      <p:cBhvr>
                                        <p:cTn id="36" dur="500" fill="hold"/>
                                        <p:tgtEl>
                                          <p:spTgt spid="3">
                                            <p:txEl>
                                              <p:pRg st="0" end="0"/>
                                            </p:txEl>
                                          </p:spTgt>
                                        </p:tgtEl>
                                        <p:attrNameLst>
                                          <p:attrName>fillcolor</p:attrName>
                                        </p:attrNameLst>
                                      </p:cBhvr>
                                      <p:by>
                                        <p:hsl h="0" s="12549" l="25098"/>
                                      </p:by>
                                    </p:animClr>
                                    <p:animClr clrSpc="hsl">
                                      <p:cBhvr>
                                        <p:cTn id="37" dur="500" fill="hold"/>
                                        <p:tgtEl>
                                          <p:spTgt spid="3">
                                            <p:txEl>
                                              <p:pRg st="0" end="0"/>
                                            </p:txEl>
                                          </p:spTgt>
                                        </p:tgtEl>
                                        <p:attrNameLst>
                                          <p:attrName>stroke.color</p:attrName>
                                        </p:attrNameLst>
                                      </p:cBhvr>
                                      <p:by>
                                        <p:hsl h="0" s="12549" l="25098"/>
                                      </p:by>
                                    </p:animClr>
                                    <p:set>
                                      <p:cBhvr>
                                        <p:cTn id="38" dur="500" fill="hold"/>
                                        <p:tgtEl>
                                          <p:spTgt spid="3">
                                            <p:txEl>
                                              <p:pRg st="0" end="0"/>
                                            </p:txEl>
                                          </p:spTgt>
                                        </p:tgtEl>
                                        <p:attrNameLst>
                                          <p:attrName>fill.type</p:attrName>
                                        </p:attrNameLst>
                                      </p:cBhvr>
                                      <p:to>
                                        <p:strVal val="solid"/>
                                      </p:to>
                                    </p:set>
                                  </p:childTnLst>
                                </p:cTn>
                              </p:par>
                              <p:par>
                                <p:cTn id="39" presetID="30" presetClass="emph" presetSubtype="0" fill="hold" nodeType="withEffect">
                                  <p:stCondLst>
                                    <p:cond delay="0"/>
                                  </p:stCondLst>
                                  <p:childTnLst>
                                    <p:animClr clrSpc="hsl">
                                      <p:cBhvr override="childStyle">
                                        <p:cTn id="40" dur="500" fill="hold"/>
                                        <p:tgtEl>
                                          <p:spTgt spid="3">
                                            <p:txEl>
                                              <p:pRg st="1" end="1"/>
                                            </p:txEl>
                                          </p:spTgt>
                                        </p:tgtEl>
                                        <p:attrNameLst>
                                          <p:attrName>style.color</p:attrName>
                                        </p:attrNameLst>
                                      </p:cBhvr>
                                      <p:by>
                                        <p:hsl h="0" s="12549" l="25098"/>
                                      </p:by>
                                    </p:animClr>
                                    <p:animClr clrSpc="hsl">
                                      <p:cBhvr>
                                        <p:cTn id="41" dur="500" fill="hold"/>
                                        <p:tgtEl>
                                          <p:spTgt spid="3">
                                            <p:txEl>
                                              <p:pRg st="1" end="1"/>
                                            </p:txEl>
                                          </p:spTgt>
                                        </p:tgtEl>
                                        <p:attrNameLst>
                                          <p:attrName>fillcolor</p:attrName>
                                        </p:attrNameLst>
                                      </p:cBhvr>
                                      <p:by>
                                        <p:hsl h="0" s="12549" l="25098"/>
                                      </p:by>
                                    </p:animClr>
                                    <p:animClr clrSpc="hsl">
                                      <p:cBhvr>
                                        <p:cTn id="42" dur="500" fill="hold"/>
                                        <p:tgtEl>
                                          <p:spTgt spid="3">
                                            <p:txEl>
                                              <p:pRg st="1" end="1"/>
                                            </p:txEl>
                                          </p:spTgt>
                                        </p:tgtEl>
                                        <p:attrNameLst>
                                          <p:attrName>stroke.color</p:attrName>
                                        </p:attrNameLst>
                                      </p:cBhvr>
                                      <p:by>
                                        <p:hsl h="0" s="12549" l="25098"/>
                                      </p:by>
                                    </p:animClr>
                                    <p:set>
                                      <p:cBhvr>
                                        <p:cTn id="43" dur="500" fill="hold"/>
                                        <p:tgtEl>
                                          <p:spTgt spid="3">
                                            <p:txEl>
                                              <p:pRg st="1" end="1"/>
                                            </p:txEl>
                                          </p:spTgt>
                                        </p:tgtEl>
                                        <p:attrNameLst>
                                          <p:attrName>fill.type</p:attrName>
                                        </p:attrNameLst>
                                      </p:cBhvr>
                                      <p:to>
                                        <p:strVal val="solid"/>
                                      </p:to>
                                    </p:set>
                                  </p:childTnLst>
                                </p:cTn>
                              </p:par>
                            </p:childTnLst>
                          </p:cTn>
                        </p:par>
                      </p:childTnLst>
                    </p:cTn>
                  </p:par>
                  <p:par>
                    <p:cTn id="44" fill="hold">
                      <p:stCondLst>
                        <p:cond delay="indefinite"/>
                      </p:stCondLst>
                      <p:childTnLst>
                        <p:par>
                          <p:cTn id="45" fill="hold">
                            <p:stCondLst>
                              <p:cond delay="0"/>
                            </p:stCondLst>
                            <p:childTnLst>
                              <p:par>
                                <p:cTn id="46" presetID="20" presetClass="exit" presetSubtype="0" fill="hold" nodeType="clickEffect">
                                  <p:stCondLst>
                                    <p:cond delay="0"/>
                                  </p:stCondLst>
                                  <p:childTnLst>
                                    <p:animEffect transition="out" filter="wedge">
                                      <p:cBhvr>
                                        <p:cTn id="47" dur="2000"/>
                                        <p:tgtEl>
                                          <p:spTgt spid="3">
                                            <p:txEl>
                                              <p:pRg st="0" end="0"/>
                                            </p:txEl>
                                          </p:spTgt>
                                        </p:tgtEl>
                                      </p:cBhvr>
                                    </p:animEffect>
                                    <p:set>
                                      <p:cBhvr>
                                        <p:cTn id="48" dur="1" fill="hold">
                                          <p:stCondLst>
                                            <p:cond delay="1999"/>
                                          </p:stCondLst>
                                        </p:cTn>
                                        <p:tgtEl>
                                          <p:spTgt spid="3">
                                            <p:txEl>
                                              <p:pRg st="0" end="0"/>
                                            </p:txEl>
                                          </p:spTgt>
                                        </p:tgtEl>
                                        <p:attrNameLst>
                                          <p:attrName>style.visibility</p:attrName>
                                        </p:attrNameLst>
                                      </p:cBhvr>
                                      <p:to>
                                        <p:strVal val="hidden"/>
                                      </p:to>
                                    </p:set>
                                  </p:childTnLst>
                                </p:cTn>
                              </p:par>
                              <p:par>
                                <p:cTn id="49" presetID="20" presetClass="exit" presetSubtype="0" fill="hold" nodeType="withEffect">
                                  <p:stCondLst>
                                    <p:cond delay="0"/>
                                  </p:stCondLst>
                                  <p:childTnLst>
                                    <p:animEffect transition="out" filter="wedge">
                                      <p:cBhvr>
                                        <p:cTn id="50" dur="2000"/>
                                        <p:tgtEl>
                                          <p:spTgt spid="3">
                                            <p:txEl>
                                              <p:pRg st="1" end="1"/>
                                            </p:txEl>
                                          </p:spTgt>
                                        </p:tgtEl>
                                      </p:cBhvr>
                                    </p:animEffect>
                                    <p:set>
                                      <p:cBhvr>
                                        <p:cTn id="51"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5" presetClass="exit" presetSubtype="10" fill="hold" grpId="1" nodeType="clickEffect">
                                  <p:stCondLst>
                                    <p:cond delay="0"/>
                                  </p:stCondLst>
                                  <p:childTnLst>
                                    <p:animEffect transition="out" filter="checkerboard(across)">
                                      <p:cBhvr>
                                        <p:cTn id="55" dur="500"/>
                                        <p:tgtEl>
                                          <p:spTgt spid="2"/>
                                        </p:tgtEl>
                                      </p:cBhvr>
                                    </p:animEffect>
                                    <p:set>
                                      <p:cBhvr>
                                        <p:cTn id="5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99FF"/>
        </a:solidFill>
        <a:effectLst/>
      </p:bgPr>
    </p:bg>
    <p:spTree>
      <p:nvGrpSpPr>
        <p:cNvPr id="1" name=""/>
        <p:cNvGrpSpPr/>
        <p:nvPr/>
      </p:nvGrpSpPr>
      <p:grpSpPr>
        <a:xfrm>
          <a:off x="0" y="0"/>
          <a:ext cx="0" cy="0"/>
          <a:chOff x="0" y="0"/>
          <a:chExt cx="0" cy="0"/>
        </a:xfrm>
      </p:grpSpPr>
      <p:pic>
        <p:nvPicPr>
          <p:cNvPr id="2056" name="Picture 8" descr="http://m.artician.com/pu/JV5MJEJQFU73VYFH6JXIBTUC7XP4HUXH.preview.jpeg"/>
          <p:cNvPicPr>
            <a:picLocks noChangeAspect="1" noChangeArrowheads="1"/>
          </p:cNvPicPr>
          <p:nvPr/>
        </p:nvPicPr>
        <p:blipFill>
          <a:blip r:embed="rId3"/>
          <a:srcRect/>
          <a:stretch>
            <a:fillRect/>
          </a:stretch>
        </p:blipFill>
        <p:spPr bwMode="auto">
          <a:xfrm>
            <a:off x="1066800" y="457200"/>
            <a:ext cx="7125206" cy="6019800"/>
          </a:xfrm>
          <a:prstGeom prst="rect">
            <a:avLst/>
          </a:prstGeom>
          <a:noFill/>
        </p:spPr>
      </p:pic>
      <p:sp>
        <p:nvSpPr>
          <p:cNvPr id="2" name="Title 1"/>
          <p:cNvSpPr>
            <a:spLocks noGrp="1"/>
          </p:cNvSpPr>
          <p:nvPr>
            <p:ph type="title"/>
          </p:nvPr>
        </p:nvSpPr>
        <p:spPr>
          <a:xfrm>
            <a:off x="-228600" y="-304800"/>
            <a:ext cx="8229600" cy="1143000"/>
          </a:xfrm>
        </p:spPr>
        <p:txBody>
          <a:bodyPr/>
          <a:lstStyle/>
          <a:p>
            <a:r>
              <a:rPr lang="en-US" dirty="0" smtClean="0">
                <a:solidFill>
                  <a:srgbClr val="002060"/>
                </a:solidFill>
                <a:latin typeface="Berlin Sans FB" pitchFamily="34" charset="0"/>
              </a:rPr>
              <a:t>My opinion</a:t>
            </a:r>
            <a:endParaRPr lang="en-US" dirty="0">
              <a:solidFill>
                <a:srgbClr val="002060"/>
              </a:solidFill>
              <a:latin typeface="Berlin Sans FB" pitchFamily="34" charset="0"/>
            </a:endParaRPr>
          </a:p>
        </p:txBody>
      </p:sp>
      <p:sp>
        <p:nvSpPr>
          <p:cNvPr id="3" name="Content Placeholder 2"/>
          <p:cNvSpPr>
            <a:spLocks noGrp="1"/>
          </p:cNvSpPr>
          <p:nvPr>
            <p:ph idx="1"/>
          </p:nvPr>
        </p:nvSpPr>
        <p:spPr/>
        <p:txBody>
          <a:bodyPr>
            <a:noAutofit/>
          </a:bodyPr>
          <a:lstStyle/>
          <a:p>
            <a:pPr>
              <a:buNone/>
            </a:pPr>
            <a:r>
              <a:rPr lang="en-US" sz="5400" dirty="0" smtClean="0">
                <a:solidFill>
                  <a:srgbClr val="002060"/>
                </a:solidFill>
                <a:latin typeface="Berlin Sans FB" pitchFamily="34" charset="0"/>
              </a:rPr>
              <a:t>Therefore, I think that </a:t>
            </a:r>
          </a:p>
          <a:p>
            <a:pPr>
              <a:buNone/>
            </a:pPr>
            <a:r>
              <a:rPr lang="en-US" sz="5400" dirty="0" smtClean="0">
                <a:solidFill>
                  <a:srgbClr val="002060"/>
                </a:solidFill>
                <a:latin typeface="Berlin Sans FB" pitchFamily="34" charset="0"/>
              </a:rPr>
              <a:t>Genetically </a:t>
            </a:r>
            <a:r>
              <a:rPr lang="en-US" sz="5400" dirty="0" smtClean="0">
                <a:solidFill>
                  <a:srgbClr val="002060"/>
                </a:solidFill>
                <a:latin typeface="Berlin Sans FB" pitchFamily="34" charset="0"/>
              </a:rPr>
              <a:t>Modified foods </a:t>
            </a:r>
          </a:p>
          <a:p>
            <a:pPr>
              <a:buNone/>
            </a:pPr>
            <a:r>
              <a:rPr lang="en-US" sz="5400" dirty="0" smtClean="0">
                <a:solidFill>
                  <a:srgbClr val="002060"/>
                </a:solidFill>
                <a:latin typeface="Berlin Sans FB" pitchFamily="34" charset="0"/>
              </a:rPr>
              <a:t>Are bad for us, because it has a huge threat to our </a:t>
            </a:r>
            <a:r>
              <a:rPr lang="en-US" sz="5400" dirty="0" smtClean="0">
                <a:solidFill>
                  <a:srgbClr val="002060"/>
                </a:solidFill>
                <a:latin typeface="Berlin Sans FB" pitchFamily="34" charset="0"/>
              </a:rPr>
              <a:t>health and environment.</a:t>
            </a:r>
            <a:endParaRPr lang="en-US" sz="5400" dirty="0">
              <a:solidFill>
                <a:srgbClr val="002060"/>
              </a:solidFill>
              <a:latin typeface="Berlin Sans FB" pitchFamily="34" charset="0"/>
            </a:endParaRPr>
          </a:p>
        </p:txBody>
      </p:sp>
      <p:sp>
        <p:nvSpPr>
          <p:cNvPr id="4" name="Footer Placeholder 3"/>
          <p:cNvSpPr>
            <a:spLocks noGrp="1"/>
          </p:cNvSpPr>
          <p:nvPr>
            <p:ph type="ftr" sz="quarter" idx="11"/>
          </p:nvPr>
        </p:nvSpPr>
        <p:spPr>
          <a:xfrm>
            <a:off x="3124200" y="6492875"/>
            <a:ext cx="2895600" cy="365125"/>
          </a:xfrm>
        </p:spPr>
        <p:txBody>
          <a:bodyPr/>
          <a:lstStyle/>
          <a:p>
            <a:r>
              <a:rPr lang="en-US" sz="1600" dirty="0" smtClean="0">
                <a:solidFill>
                  <a:srgbClr val="002060"/>
                </a:solidFill>
                <a:latin typeface="Berlin Sans FB" pitchFamily="34" charset="0"/>
              </a:rPr>
              <a:t>By: Myriam Bekkoucha 7BB</a:t>
            </a:r>
            <a:endParaRPr lang="en-US" sz="1600" dirty="0">
              <a:solidFill>
                <a:srgbClr val="002060"/>
              </a:solidFill>
              <a:latin typeface="Berlin Sans FB" pitchFamily="34" charset="0"/>
            </a:endParaRPr>
          </a:p>
        </p:txBody>
      </p:sp>
      <p:pic>
        <p:nvPicPr>
          <p:cNvPr id="2058" name="Picture 10" descr="http://www.widescreenwallpapers.org/wallpapers/preview/m/i/mixed-fruits-widescreen-wallpaper-18.jpg"/>
          <p:cNvPicPr>
            <a:picLocks noChangeAspect="1" noChangeArrowheads="1"/>
          </p:cNvPicPr>
          <p:nvPr/>
        </p:nvPicPr>
        <p:blipFill>
          <a:blip r:embed="rId4"/>
          <a:srcRect/>
          <a:stretch>
            <a:fillRect/>
          </a:stretch>
        </p:blipFill>
        <p:spPr bwMode="auto">
          <a:xfrm>
            <a:off x="5410200" y="0"/>
            <a:ext cx="3733800" cy="2800350"/>
          </a:xfrm>
          <a:prstGeom prst="rect">
            <a:avLst/>
          </a:prstGeom>
          <a:noFill/>
        </p:spPr>
      </p:pic>
    </p:spTree>
    <p:custDataLst>
      <p:tags r:id="rId1"/>
    </p:custDataLst>
    <p:extLst>
      <p:ext uri="{BB962C8B-B14F-4D97-AF65-F5344CB8AC3E}">
        <p14:creationId xmlns:p14="http://schemas.microsoft.com/office/powerpoint/2010/main" xmlns="" val="1058653420"/>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058"/>
                                        </p:tgtEl>
                                        <p:attrNameLst>
                                          <p:attrName>style.visibility</p:attrName>
                                        </p:attrNameLst>
                                      </p:cBhvr>
                                      <p:to>
                                        <p:strVal val="visible"/>
                                      </p:to>
                                    </p:set>
                                    <p:animEffect transition="in" filter="slide(fromBottom)">
                                      <p:cBhvr>
                                        <p:cTn id="7" dur="500"/>
                                        <p:tgtEl>
                                          <p:spTgt spid="205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4)">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1" nodeType="clickEffect">
                                  <p:stCondLst>
                                    <p:cond delay="0"/>
                                  </p:stCondLst>
                                  <p:childTnLst>
                                    <p:animMotion origin="layout" path="M 0 0  L 0 0.33302  E" pathEditMode="relative" ptsTypes="">
                                      <p:cBhvr>
                                        <p:cTn id="16" dur="2000" fill="hold"/>
                                        <p:tgtEl>
                                          <p:spTgt spid="2"/>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35" presetClass="path" presetSubtype="0" accel="50000" decel="50000" fill="hold" grpId="2" nodeType="clickEffect">
                                  <p:stCondLst>
                                    <p:cond delay="0"/>
                                  </p:stCondLst>
                                  <p:childTnLst>
                                    <p:animMotion origin="layout" path="M 0 0  L -0.25 0  E" pathEditMode="relative" ptsTypes="">
                                      <p:cBhvr>
                                        <p:cTn id="20" dur="2000" fill="hold"/>
                                        <p:tgtEl>
                                          <p:spTgt spid="2"/>
                                        </p:tgtEl>
                                        <p:attrNameLst>
                                          <p:attrName>ppt_x</p:attrName>
                                          <p:attrName>ppt_y</p:attrName>
                                        </p:attrNameLst>
                                      </p:cBhvr>
                                    </p:animMotion>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diamond(in)">
                                      <p:cBhvr>
                                        <p:cTn id="25" dur="3000"/>
                                        <p:tgtEl>
                                          <p:spTgt spid="3">
                                            <p:txEl>
                                              <p:pRg st="0" end="0"/>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diamond(in)">
                                      <p:cBhvr>
                                        <p:cTn id="28" dur="2000"/>
                                        <p:tgtEl>
                                          <p:spTgt spid="3">
                                            <p:txEl>
                                              <p:pRg st="1" end="1"/>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diamond(in)">
                                      <p:cBhvr>
                                        <p:cTn id="31" dur="20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mph" presetSubtype="0" fill="hold" nodeType="clickEffect">
                                  <p:stCondLst>
                                    <p:cond delay="0"/>
                                  </p:stCondLst>
                                  <p:childTnLst>
                                    <p:animRot by="21600000">
                                      <p:cBhvr>
                                        <p:cTn id="35" dur="2000" fill="hold"/>
                                        <p:tgtEl>
                                          <p:spTgt spid="3">
                                            <p:txEl>
                                              <p:pRg st="0" end="0"/>
                                            </p:txEl>
                                          </p:spTgt>
                                        </p:tgtEl>
                                        <p:attrNameLst>
                                          <p:attrName>r</p:attrName>
                                        </p:attrNameLst>
                                      </p:cBhvr>
                                    </p:animRot>
                                  </p:childTnLst>
                                </p:cTn>
                              </p:par>
                              <p:par>
                                <p:cTn id="36" presetID="8" presetClass="emph" presetSubtype="0" fill="hold" nodeType="withEffect">
                                  <p:stCondLst>
                                    <p:cond delay="0"/>
                                  </p:stCondLst>
                                  <p:childTnLst>
                                    <p:animRot by="21600000">
                                      <p:cBhvr>
                                        <p:cTn id="37" dur="2000" fill="hold"/>
                                        <p:tgtEl>
                                          <p:spTgt spid="3">
                                            <p:txEl>
                                              <p:pRg st="1" end="1"/>
                                            </p:txEl>
                                          </p:spTgt>
                                        </p:tgtEl>
                                        <p:attrNameLst>
                                          <p:attrName>r</p:attrName>
                                        </p:attrNameLst>
                                      </p:cBhvr>
                                    </p:animRot>
                                  </p:childTnLst>
                                </p:cTn>
                              </p:par>
                              <p:par>
                                <p:cTn id="38" presetID="8" presetClass="emph" presetSubtype="0" fill="hold" nodeType="withEffect">
                                  <p:stCondLst>
                                    <p:cond delay="0"/>
                                  </p:stCondLst>
                                  <p:childTnLst>
                                    <p:animRot by="21600000">
                                      <p:cBhvr>
                                        <p:cTn id="39" dur="2000" fill="hold"/>
                                        <p:tgtEl>
                                          <p:spTgt spid="3">
                                            <p:txEl>
                                              <p:pRg st="2" end="2"/>
                                            </p:txEl>
                                          </p:spTgt>
                                        </p:tgtEl>
                                        <p:attrNameLst>
                                          <p:attrName>r</p:attrName>
                                        </p:attrNameLst>
                                      </p:cBhvr>
                                    </p:animRot>
                                  </p:childTnLst>
                                </p:cTn>
                              </p:par>
                            </p:childTnLst>
                          </p:cTn>
                        </p:par>
                      </p:childTnLst>
                    </p:cTn>
                  </p:par>
                  <p:par>
                    <p:cTn id="40" fill="hold">
                      <p:stCondLst>
                        <p:cond delay="indefinite"/>
                      </p:stCondLst>
                      <p:childTnLst>
                        <p:par>
                          <p:cTn id="41" fill="hold">
                            <p:stCondLst>
                              <p:cond delay="0"/>
                            </p:stCondLst>
                            <p:childTnLst>
                              <p:par>
                                <p:cTn id="42" presetID="24" presetClass="exit" presetSubtype="0" fill="hold" nodeType="clickEffect">
                                  <p:stCondLst>
                                    <p:cond delay="0"/>
                                  </p:stCondLst>
                                  <p:childTnLst>
                                    <p:anim to="" calcmode="lin" valueType="num">
                                      <p:cBhvr>
                                        <p:cTn id="43" dur="1"/>
                                        <p:tgtEl>
                                          <p:spTgt spid="3">
                                            <p:txEl>
                                              <p:pRg st="0" end="0"/>
                                            </p:txEl>
                                          </p:spTgt>
                                        </p:tgtEl>
                                        <p:attrNameLst>
                                          <p:attrName/>
                                        </p:attrNameLst>
                                      </p:cBhvr>
                                    </p:anim>
                                    <p:set>
                                      <p:cBhvr>
                                        <p:cTn id="44" dur="1" fill="hold">
                                          <p:stCondLst>
                                            <p:cond delay="0"/>
                                          </p:stCondLst>
                                        </p:cTn>
                                        <p:tgtEl>
                                          <p:spTgt spid="3">
                                            <p:txEl>
                                              <p:pRg st="0" end="0"/>
                                            </p:txEl>
                                          </p:spTgt>
                                        </p:tgtEl>
                                        <p:attrNameLst>
                                          <p:attrName>style.visibility</p:attrName>
                                        </p:attrNameLst>
                                      </p:cBhvr>
                                      <p:to>
                                        <p:strVal val="hidden"/>
                                      </p:to>
                                    </p:set>
                                  </p:childTnLst>
                                </p:cTn>
                              </p:par>
                              <p:par>
                                <p:cTn id="45" presetID="24" presetClass="exit" presetSubtype="0" fill="hold" nodeType="withEffect">
                                  <p:stCondLst>
                                    <p:cond delay="0"/>
                                  </p:stCondLst>
                                  <p:childTnLst>
                                    <p:anim to="" calcmode="lin" valueType="num">
                                      <p:cBhvr>
                                        <p:cTn id="46" dur="1"/>
                                        <p:tgtEl>
                                          <p:spTgt spid="3">
                                            <p:txEl>
                                              <p:pRg st="1" end="1"/>
                                            </p:txEl>
                                          </p:spTgt>
                                        </p:tgtEl>
                                        <p:attrNameLst>
                                          <p:attrName/>
                                        </p:attrNameLst>
                                      </p:cBhvr>
                                    </p:anim>
                                    <p:set>
                                      <p:cBhvr>
                                        <p:cTn id="47" dur="1" fill="hold">
                                          <p:stCondLst>
                                            <p:cond delay="0"/>
                                          </p:stCondLst>
                                        </p:cTn>
                                        <p:tgtEl>
                                          <p:spTgt spid="3">
                                            <p:txEl>
                                              <p:pRg st="1" end="1"/>
                                            </p:txEl>
                                          </p:spTgt>
                                        </p:tgtEl>
                                        <p:attrNameLst>
                                          <p:attrName>style.visibility</p:attrName>
                                        </p:attrNameLst>
                                      </p:cBhvr>
                                      <p:to>
                                        <p:strVal val="hidden"/>
                                      </p:to>
                                    </p:set>
                                  </p:childTnLst>
                                </p:cTn>
                              </p:par>
                              <p:par>
                                <p:cTn id="48" presetID="24" presetClass="exit" presetSubtype="0" fill="hold" nodeType="withEffect">
                                  <p:stCondLst>
                                    <p:cond delay="0"/>
                                  </p:stCondLst>
                                  <p:childTnLst>
                                    <p:anim to="" calcmode="lin" valueType="num">
                                      <p:cBhvr>
                                        <p:cTn id="49" dur="1"/>
                                        <p:tgtEl>
                                          <p:spTgt spid="3">
                                            <p:txEl>
                                              <p:pRg st="2" end="2"/>
                                            </p:txEl>
                                          </p:spTgt>
                                        </p:tgtEl>
                                        <p:attrNameLst>
                                          <p:attrName/>
                                        </p:attrNameLst>
                                      </p:cBhvr>
                                    </p:anim>
                                    <p:set>
                                      <p:cBhvr>
                                        <p:cTn id="50"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53" presetClass="exit" presetSubtype="0" fill="hold" grpId="3" nodeType="clickEffect">
                                  <p:stCondLst>
                                    <p:cond delay="0"/>
                                  </p:stCondLst>
                                  <p:childTnLst>
                                    <p:anim calcmode="lin" valueType="num">
                                      <p:cBhvr>
                                        <p:cTn id="54" dur="500"/>
                                        <p:tgtEl>
                                          <p:spTgt spid="2"/>
                                        </p:tgtEl>
                                        <p:attrNameLst>
                                          <p:attrName>ppt_w</p:attrName>
                                        </p:attrNameLst>
                                      </p:cBhvr>
                                      <p:tavLst>
                                        <p:tav tm="0">
                                          <p:val>
                                            <p:strVal val="ppt_w"/>
                                          </p:val>
                                        </p:tav>
                                        <p:tav tm="100000">
                                          <p:val>
                                            <p:fltVal val="0"/>
                                          </p:val>
                                        </p:tav>
                                      </p:tavLst>
                                    </p:anim>
                                    <p:anim calcmode="lin" valueType="num">
                                      <p:cBhvr>
                                        <p:cTn id="55" dur="500"/>
                                        <p:tgtEl>
                                          <p:spTgt spid="2"/>
                                        </p:tgtEl>
                                        <p:attrNameLst>
                                          <p:attrName>ppt_h</p:attrName>
                                        </p:attrNameLst>
                                      </p:cBhvr>
                                      <p:tavLst>
                                        <p:tav tm="0">
                                          <p:val>
                                            <p:strVal val="ppt_h"/>
                                          </p:val>
                                        </p:tav>
                                        <p:tav tm="100000">
                                          <p:val>
                                            <p:fltVal val="0"/>
                                          </p:val>
                                        </p:tav>
                                      </p:tavLst>
                                    </p:anim>
                                    <p:animEffect transition="out" filter="fade">
                                      <p:cBhvr>
                                        <p:cTn id="56" dur="500"/>
                                        <p:tgtEl>
                                          <p:spTgt spid="2"/>
                                        </p:tgtEl>
                                      </p:cBhvr>
                                    </p:animEffect>
                                    <p:set>
                                      <p:cBhvr>
                                        <p:cTn id="57" dur="1" fill="hold">
                                          <p:stCondLst>
                                            <p:cond delay="499"/>
                                          </p:stCondLst>
                                        </p:cTn>
                                        <p:tgtEl>
                                          <p:spTgt spid="2"/>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nodeType="clickEffect">
                                  <p:stCondLst>
                                    <p:cond delay="0"/>
                                  </p:stCondLst>
                                  <p:childTnLst>
                                    <p:set>
                                      <p:cBhvr>
                                        <p:cTn id="61" dur="1" fill="hold">
                                          <p:stCondLst>
                                            <p:cond delay="0"/>
                                          </p:stCondLst>
                                        </p:cTn>
                                        <p:tgtEl>
                                          <p:spTgt spid="4">
                                            <p:txEl>
                                              <p:pRg st="0" end="0"/>
                                            </p:txEl>
                                          </p:spTgt>
                                        </p:tgtEl>
                                        <p:attrNameLst>
                                          <p:attrName>style.visibility</p:attrName>
                                        </p:attrNameLst>
                                      </p:cBhvr>
                                      <p:to>
                                        <p:strVal val="visible"/>
                                      </p:to>
                                    </p:set>
                                    <p:animEffect transition="in" filter="slide(fromBottom)">
                                      <p:cBhvr>
                                        <p:cTn id="62" dur="500"/>
                                        <p:tgtEl>
                                          <p:spTgt spid="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mph" presetSubtype="0" fill="hold" nodeType="clickEffect">
                                  <p:stCondLst>
                                    <p:cond delay="0"/>
                                  </p:stCondLst>
                                  <p:childTnLst>
                                    <p:animScale>
                                      <p:cBhvr>
                                        <p:cTn id="66" dur="2000" fill="hold"/>
                                        <p:tgtEl>
                                          <p:spTgt spid="4">
                                            <p:txEl>
                                              <p:pRg st="0" end="0"/>
                                            </p:txEl>
                                          </p:spTgt>
                                        </p:tgtEl>
                                      </p:cBhvr>
                                      <p:by x="150000" y="150000"/>
                                    </p:animScale>
                                  </p:childTnLst>
                                </p:cTn>
                              </p:par>
                            </p:childTnLst>
                          </p:cTn>
                        </p:par>
                      </p:childTnLst>
                    </p:cTn>
                  </p:par>
                  <p:par>
                    <p:cTn id="67" fill="hold">
                      <p:stCondLst>
                        <p:cond delay="indefinite"/>
                      </p:stCondLst>
                      <p:childTnLst>
                        <p:par>
                          <p:cTn id="68" fill="hold">
                            <p:stCondLst>
                              <p:cond delay="0"/>
                            </p:stCondLst>
                            <p:childTnLst>
                              <p:par>
                                <p:cTn id="69" presetID="24" presetClass="exit" presetSubtype="0" fill="hold" nodeType="clickEffect">
                                  <p:stCondLst>
                                    <p:cond delay="0"/>
                                  </p:stCondLst>
                                  <p:childTnLst>
                                    <p:anim to="" calcmode="lin" valueType="num">
                                      <p:cBhvr>
                                        <p:cTn id="70" dur="1"/>
                                        <p:tgtEl>
                                          <p:spTgt spid="4">
                                            <p:txEl>
                                              <p:pRg st="0" end="0"/>
                                            </p:txEl>
                                          </p:spTgt>
                                        </p:tgtEl>
                                        <p:attrNameLst>
                                          <p:attrName/>
                                        </p:attrNameLst>
                                      </p:cBhvr>
                                    </p:anim>
                                    <p:set>
                                      <p:cBhvr>
                                        <p:cTn id="71" dur="1" fill="hold">
                                          <p:stCondLst>
                                            <p:cond delay="0"/>
                                          </p:stCondLst>
                                        </p:cTn>
                                        <p:tgtEl>
                                          <p:spTgt spid="4">
                                            <p:txEl>
                                              <p:pRg st="0" end="0"/>
                                            </p:txEl>
                                          </p:spTgt>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30" presetClass="emph" presetSubtype="0" fill="hold" nodeType="clickEffect">
                                  <p:stCondLst>
                                    <p:cond delay="0"/>
                                  </p:stCondLst>
                                  <p:childTnLst>
                                    <p:animClr clrSpc="hsl">
                                      <p:cBhvr override="childStyle">
                                        <p:cTn id="75" dur="500" fill="hold"/>
                                        <p:tgtEl>
                                          <p:spTgt spid="2058"/>
                                        </p:tgtEl>
                                        <p:attrNameLst>
                                          <p:attrName>style.color</p:attrName>
                                        </p:attrNameLst>
                                      </p:cBhvr>
                                      <p:by>
                                        <p:hsl h="0" s="12549" l="25098"/>
                                      </p:by>
                                    </p:animClr>
                                    <p:animClr clrSpc="hsl">
                                      <p:cBhvr>
                                        <p:cTn id="76" dur="500" fill="hold"/>
                                        <p:tgtEl>
                                          <p:spTgt spid="2058"/>
                                        </p:tgtEl>
                                        <p:attrNameLst>
                                          <p:attrName>fillcolor</p:attrName>
                                        </p:attrNameLst>
                                      </p:cBhvr>
                                      <p:by>
                                        <p:hsl h="0" s="12549" l="25098"/>
                                      </p:by>
                                    </p:animClr>
                                    <p:animClr clrSpc="hsl">
                                      <p:cBhvr>
                                        <p:cTn id="77" dur="500" fill="hold"/>
                                        <p:tgtEl>
                                          <p:spTgt spid="2058"/>
                                        </p:tgtEl>
                                        <p:attrNameLst>
                                          <p:attrName>stroke.color</p:attrName>
                                        </p:attrNameLst>
                                      </p:cBhvr>
                                      <p:by>
                                        <p:hsl h="0" s="12549" l="25098"/>
                                      </p:by>
                                    </p:animClr>
                                    <p:set>
                                      <p:cBhvr>
                                        <p:cTn id="78" dur="500" fill="hold"/>
                                        <p:tgtEl>
                                          <p:spTgt spid="2058"/>
                                        </p:tgtEl>
                                        <p:attrNameLst>
                                          <p:attrName>fill.type</p:attrName>
                                        </p:attrNameLst>
                                      </p:cBhvr>
                                      <p:to>
                                        <p:strVal val="solid"/>
                                      </p:to>
                                    </p:set>
                                  </p:childTnLst>
                                </p:cTn>
                              </p:par>
                            </p:childTnLst>
                          </p:cTn>
                        </p:par>
                      </p:childTnLst>
                    </p:cTn>
                  </p:par>
                  <p:par>
                    <p:cTn id="79" fill="hold">
                      <p:stCondLst>
                        <p:cond delay="indefinite"/>
                      </p:stCondLst>
                      <p:childTnLst>
                        <p:par>
                          <p:cTn id="80" fill="hold">
                            <p:stCondLst>
                              <p:cond delay="0"/>
                            </p:stCondLst>
                            <p:childTnLst>
                              <p:par>
                                <p:cTn id="81" presetID="34" presetClass="exit" presetSubtype="0" fill="hold" nodeType="clickEffect">
                                  <p:stCondLst>
                                    <p:cond delay="0"/>
                                  </p:stCondLst>
                                  <p:childTnLst>
                                    <p:anim from="(ppt_x)" to="(ppt_x+1)" calcmode="lin" valueType="num">
                                      <p:cBhvr>
                                        <p:cTn id="82" dur="1000">
                                          <p:stCondLst>
                                            <p:cond delay="0"/>
                                          </p:stCondLst>
                                        </p:cTn>
                                        <p:tgtEl>
                                          <p:spTgt spid="2058"/>
                                        </p:tgtEl>
                                        <p:attrNameLst>
                                          <p:attrName>ppt_x</p:attrName>
                                        </p:attrNameLst>
                                      </p:cBhvr>
                                    </p:anim>
                                    <p:anim from="0" to="-1.0" calcmode="lin" valueType="num">
                                      <p:cBhvr>
                                        <p:cTn id="83" dur="200" accel="50000">
                                          <p:stCondLst>
                                            <p:cond delay="0"/>
                                          </p:stCondLst>
                                        </p:cTn>
                                        <p:tgtEl>
                                          <p:spTgt spid="2058"/>
                                        </p:tgtEl>
                                        <p:attrNameLst>
                                          <p:attrName>xshear</p:attrName>
                                        </p:attrNameLst>
                                      </p:cBhvr>
                                    </p:anim>
                                    <p:set>
                                      <p:cBhvr>
                                        <p:cTn id="84" dur="800">
                                          <p:stCondLst>
                                            <p:cond delay="200"/>
                                          </p:stCondLst>
                                        </p:cTn>
                                        <p:tgtEl>
                                          <p:spTgt spid="2058"/>
                                        </p:tgtEl>
                                        <p:attrNameLst>
                                          <p:attrName>xshear</p:attrName>
                                        </p:attrNameLst>
                                      </p:cBhvr>
                                      <p:to>
                                        <p:strVal val="-1.0"/>
                                      </p:to>
                                    </p:set>
                                    <p:set>
                                      <p:cBhvr>
                                        <p:cTn id="85" dur="1" fill="hold">
                                          <p:stCondLst>
                                            <p:cond delay="999"/>
                                          </p:stCondLst>
                                        </p:cTn>
                                        <p:tgtEl>
                                          <p:spTgt spid="20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2" grpId="3"/>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8229600" cy="1252728"/>
          </a:xfrm>
        </p:spPr>
        <p:txBody>
          <a:bodyPr/>
          <a:lstStyle/>
          <a:p>
            <a:r>
              <a:rPr lang="en-US" dirty="0" smtClean="0">
                <a:solidFill>
                  <a:srgbClr val="FFFFFF"/>
                </a:solidFill>
                <a:latin typeface="Magneto" pitchFamily="82" charset="0"/>
              </a:rPr>
              <a:t>References</a:t>
            </a:r>
            <a:endParaRPr lang="en-US" dirty="0">
              <a:solidFill>
                <a:srgbClr val="FFFFFF"/>
              </a:solidFill>
              <a:latin typeface="Magneto" pitchFamily="82" charset="0"/>
            </a:endParaRPr>
          </a:p>
        </p:txBody>
      </p:sp>
      <p:sp>
        <p:nvSpPr>
          <p:cNvPr id="3" name="Content Placeholder 2"/>
          <p:cNvSpPr>
            <a:spLocks noGrp="1"/>
          </p:cNvSpPr>
          <p:nvPr>
            <p:ph idx="1"/>
          </p:nvPr>
        </p:nvSpPr>
        <p:spPr>
          <a:xfrm>
            <a:off x="381000" y="2332037"/>
            <a:ext cx="8229600" cy="4525963"/>
          </a:xfrm>
        </p:spPr>
        <p:txBody>
          <a:bodyPr>
            <a:normAutofit/>
          </a:bodyPr>
          <a:lstStyle/>
          <a:p>
            <a:r>
              <a:rPr lang="en-US" sz="2000" u="sng" dirty="0" smtClean="0">
                <a:solidFill>
                  <a:srgbClr val="FFFFFF"/>
                </a:solidFill>
                <a:latin typeface="Magneto" pitchFamily="82" charset="0"/>
              </a:rPr>
              <a:t>http://www.geneticsandsociety.org/article.php?id=401</a:t>
            </a:r>
          </a:p>
          <a:p>
            <a:r>
              <a:rPr lang="en-US" sz="2000" u="sng" dirty="0" smtClean="0">
                <a:solidFill>
                  <a:srgbClr val="FFFFFF"/>
                </a:solidFill>
                <a:latin typeface="Magneto" pitchFamily="82" charset="0"/>
              </a:rPr>
              <a:t>http://wanttoknowit.com/disadvantages-of-genetically-modified-food/</a:t>
            </a:r>
          </a:p>
          <a:p>
            <a:r>
              <a:rPr lang="en-US" sz="2000" u="sng" dirty="0" smtClean="0">
                <a:solidFill>
                  <a:srgbClr val="FFFFFF"/>
                </a:solidFill>
                <a:latin typeface="Magneto" pitchFamily="82" charset="0"/>
              </a:rPr>
              <a:t>http://www.gateshead.gov.uk/Care%20and%20Health/Food%20Safety/Genetically.aspx</a:t>
            </a:r>
            <a:endParaRPr lang="en-US" sz="2000" u="sng" dirty="0">
              <a:solidFill>
                <a:srgbClr val="FFFFFF"/>
              </a:solidFill>
              <a:latin typeface="Magneto" pitchFamily="82" charset="0"/>
            </a:endParaRPr>
          </a:p>
          <a:p>
            <a:r>
              <a:rPr lang="en-US" sz="2000" u="sng" dirty="0" smtClean="0">
                <a:solidFill>
                  <a:srgbClr val="FFFFFF"/>
                </a:solidFill>
                <a:latin typeface="Magneto" pitchFamily="82" charset="0"/>
              </a:rPr>
              <a:t>www.wikipedia.org</a:t>
            </a:r>
          </a:p>
          <a:p>
            <a:r>
              <a:rPr lang="en-US" sz="2000" i="1" u="sng" dirty="0" smtClean="0">
                <a:solidFill>
                  <a:srgbClr val="FFFFFF"/>
                </a:solidFill>
                <a:latin typeface="Magneto" pitchFamily="82" charset="0"/>
              </a:rPr>
              <a:t>www.csa.com/discoveryguides/</a:t>
            </a:r>
            <a:r>
              <a:rPr lang="en-US" sz="2000" b="1" i="1" u="sng" dirty="0" smtClean="0">
                <a:solidFill>
                  <a:srgbClr val="FFFFFF"/>
                </a:solidFill>
                <a:latin typeface="Magneto" pitchFamily="82" charset="0"/>
              </a:rPr>
              <a:t>gmfood</a:t>
            </a:r>
            <a:r>
              <a:rPr lang="en-US" sz="2000" i="1" u="sng" dirty="0" smtClean="0">
                <a:solidFill>
                  <a:srgbClr val="FFFFFF"/>
                </a:solidFill>
                <a:latin typeface="Magneto" pitchFamily="82" charset="0"/>
              </a:rPr>
              <a:t>/overview.php</a:t>
            </a:r>
          </a:p>
          <a:p>
            <a:r>
              <a:rPr lang="en-US" sz="2000" i="1" u="sng" dirty="0" smtClean="0">
                <a:solidFill>
                  <a:srgbClr val="FFFFFF"/>
                </a:solidFill>
                <a:latin typeface="Magneto" pitchFamily="82" charset="0"/>
              </a:rPr>
              <a:t>ww.gateshead.gov.uk/.../</a:t>
            </a:r>
            <a:r>
              <a:rPr lang="en-US" sz="2000" b="1" i="1" u="sng" dirty="0" smtClean="0">
                <a:solidFill>
                  <a:srgbClr val="FFFFFF"/>
                </a:solidFill>
                <a:latin typeface="Magneto" pitchFamily="82" charset="0"/>
              </a:rPr>
              <a:t>Food</a:t>
            </a:r>
            <a:r>
              <a:rPr lang="en-US" sz="2000" i="1" u="sng" dirty="0" smtClean="0">
                <a:solidFill>
                  <a:srgbClr val="FFFFFF"/>
                </a:solidFill>
                <a:latin typeface="Magneto" pitchFamily="82" charset="0"/>
              </a:rPr>
              <a:t>%20Safety/Genetically.aspx </a:t>
            </a:r>
          </a:p>
          <a:p>
            <a:r>
              <a:rPr lang="en-US" sz="2000" i="1" u="sng" dirty="0" smtClean="0">
                <a:solidFill>
                  <a:srgbClr val="FFFFFF"/>
                </a:solidFill>
                <a:latin typeface="Magneto" pitchFamily="82" charset="0"/>
              </a:rPr>
              <a:t>wanttoknowit.com/</a:t>
            </a:r>
            <a:r>
              <a:rPr lang="en-US" sz="2000" b="1" i="1" u="sng" dirty="0" smtClean="0">
                <a:solidFill>
                  <a:srgbClr val="FFFFFF"/>
                </a:solidFill>
                <a:latin typeface="Magneto" pitchFamily="82" charset="0"/>
              </a:rPr>
              <a:t>advantages-of-genetically-modified</a:t>
            </a:r>
            <a:r>
              <a:rPr lang="en-US" sz="2000" i="1" u="sng" dirty="0" smtClean="0">
                <a:solidFill>
                  <a:srgbClr val="FFFFFF"/>
                </a:solidFill>
                <a:latin typeface="Magneto" pitchFamily="82" charset="0"/>
              </a:rPr>
              <a:t>-</a:t>
            </a:r>
            <a:r>
              <a:rPr lang="en-US" sz="2000" b="1" i="1" u="sng" dirty="0" smtClean="0">
                <a:solidFill>
                  <a:srgbClr val="FFFFFF"/>
                </a:solidFill>
                <a:latin typeface="Magneto" pitchFamily="82" charset="0"/>
              </a:rPr>
              <a:t>foods</a:t>
            </a:r>
            <a:endParaRPr lang="en-US" sz="2000" u="sng" dirty="0" smtClean="0">
              <a:solidFill>
                <a:srgbClr val="FFFFFF"/>
              </a:solidFill>
              <a:latin typeface="Magneto" pitchFamily="82" charset="0"/>
            </a:endParaRPr>
          </a:p>
        </p:txBody>
      </p:sp>
      <p:sp>
        <p:nvSpPr>
          <p:cNvPr id="4" name="Footer Placeholder 3"/>
          <p:cNvSpPr>
            <a:spLocks noGrp="1"/>
          </p:cNvSpPr>
          <p:nvPr>
            <p:ph type="ftr" sz="quarter" idx="11"/>
          </p:nvPr>
        </p:nvSpPr>
        <p:spPr/>
        <p:txBody>
          <a:bodyPr/>
          <a:lstStyle/>
          <a:p>
            <a:r>
              <a:rPr lang="en-US" dirty="0" smtClean="0">
                <a:solidFill>
                  <a:srgbClr val="FFFFFF"/>
                </a:solidFill>
                <a:latin typeface="Magneto" pitchFamily="82" charset="0"/>
              </a:rPr>
              <a:t>By: Myriam Bekkoucha 7BB</a:t>
            </a:r>
            <a:endParaRPr lang="en-US" dirty="0">
              <a:solidFill>
                <a:srgbClr val="FFFFFF"/>
              </a:solidFill>
              <a:latin typeface="Magneto" pitchFamily="82" charset="0"/>
            </a:endParaRPr>
          </a:p>
        </p:txBody>
      </p:sp>
      <p:pic>
        <p:nvPicPr>
          <p:cNvPr id="1026" name="Picture 2" descr="http://www.newworldorderwar.com/wp-content/uploads/2010/05/1412_1_380.jpg"/>
          <p:cNvPicPr>
            <a:picLocks noChangeAspect="1" noChangeArrowheads="1"/>
          </p:cNvPicPr>
          <p:nvPr/>
        </p:nvPicPr>
        <p:blipFill>
          <a:blip r:embed="rId3"/>
          <a:srcRect/>
          <a:stretch>
            <a:fillRect/>
          </a:stretch>
        </p:blipFill>
        <p:spPr bwMode="auto">
          <a:xfrm>
            <a:off x="6781800" y="0"/>
            <a:ext cx="2362200" cy="2362200"/>
          </a:xfrm>
          <a:prstGeom prst="rect">
            <a:avLst/>
          </a:prstGeom>
          <a:noFill/>
        </p:spPr>
      </p:pic>
      <p:pic>
        <p:nvPicPr>
          <p:cNvPr id="1028" name="Picture 4" descr="http://gmfhome.weebly.com/uploads/2/2/2/0/22208/5585738.jpg"/>
          <p:cNvPicPr>
            <a:picLocks noChangeAspect="1" noChangeArrowheads="1"/>
          </p:cNvPicPr>
          <p:nvPr/>
        </p:nvPicPr>
        <p:blipFill>
          <a:blip r:embed="rId4" cstate="print"/>
          <a:srcRect/>
          <a:stretch>
            <a:fillRect/>
          </a:stretch>
        </p:blipFill>
        <p:spPr bwMode="auto">
          <a:xfrm>
            <a:off x="0" y="0"/>
            <a:ext cx="2895600" cy="2362200"/>
          </a:xfrm>
          <a:prstGeom prst="rect">
            <a:avLst/>
          </a:prstGeom>
          <a:noFill/>
        </p:spPr>
      </p:pic>
    </p:spTree>
    <p:custDataLst>
      <p:tags r:id="rId1"/>
    </p:custDataLst>
    <p:extLst>
      <p:ext uri="{BB962C8B-B14F-4D97-AF65-F5344CB8AC3E}">
        <p14:creationId xmlns:p14="http://schemas.microsoft.com/office/powerpoint/2010/main" xmlns="" val="3502422346"/>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lide(fromBottom)">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down)">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iterate type="lt">
                                    <p:tmPct val="0"/>
                                  </p:iterate>
                                  <p:childTnLst>
                                    <p:set>
                                      <p:cBhvr>
                                        <p:cTn id="16" dur="1" fill="hold">
                                          <p:stCondLst>
                                            <p:cond delay="0"/>
                                          </p:stCondLst>
                                        </p:cTn>
                                        <p:tgtEl>
                                          <p:spTgt spid="2"/>
                                        </p:tgtEl>
                                        <p:attrNameLst>
                                          <p:attrName>style.visibility</p:attrName>
                                        </p:attrNameLst>
                                      </p:cBhvr>
                                      <p:to>
                                        <p:strVal val="visible"/>
                                      </p:to>
                                    </p:set>
                                    <p:animEffect transition="in" filter="wipe(down)">
                                      <p:cBhvr>
                                        <p:cTn id="17" dur="580">
                                          <p:stCondLst>
                                            <p:cond delay="0"/>
                                          </p:stCondLst>
                                        </p:cTn>
                                        <p:tgtEl>
                                          <p:spTgt spid="2"/>
                                        </p:tgtEl>
                                      </p:cBhvr>
                                    </p:animEffect>
                                    <p:anim calcmode="lin" valueType="num">
                                      <p:cBhvr>
                                        <p:cTn id="1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3" dur="26">
                                          <p:stCondLst>
                                            <p:cond delay="650"/>
                                          </p:stCondLst>
                                        </p:cTn>
                                        <p:tgtEl>
                                          <p:spTgt spid="2"/>
                                        </p:tgtEl>
                                      </p:cBhvr>
                                      <p:to x="100000" y="60000"/>
                                    </p:animScale>
                                    <p:animScale>
                                      <p:cBhvr>
                                        <p:cTn id="24" dur="166" decel="50000">
                                          <p:stCondLst>
                                            <p:cond delay="676"/>
                                          </p:stCondLst>
                                        </p:cTn>
                                        <p:tgtEl>
                                          <p:spTgt spid="2"/>
                                        </p:tgtEl>
                                      </p:cBhvr>
                                      <p:to x="100000" y="100000"/>
                                    </p:animScale>
                                    <p:animScale>
                                      <p:cBhvr>
                                        <p:cTn id="25" dur="26">
                                          <p:stCondLst>
                                            <p:cond delay="1312"/>
                                          </p:stCondLst>
                                        </p:cTn>
                                        <p:tgtEl>
                                          <p:spTgt spid="2"/>
                                        </p:tgtEl>
                                      </p:cBhvr>
                                      <p:to x="100000" y="80000"/>
                                    </p:animScale>
                                    <p:animScale>
                                      <p:cBhvr>
                                        <p:cTn id="26" dur="166" decel="50000">
                                          <p:stCondLst>
                                            <p:cond delay="1338"/>
                                          </p:stCondLst>
                                        </p:cTn>
                                        <p:tgtEl>
                                          <p:spTgt spid="2"/>
                                        </p:tgtEl>
                                      </p:cBhvr>
                                      <p:to x="100000" y="100000"/>
                                    </p:animScale>
                                    <p:animScale>
                                      <p:cBhvr>
                                        <p:cTn id="27" dur="26">
                                          <p:stCondLst>
                                            <p:cond delay="1642"/>
                                          </p:stCondLst>
                                        </p:cTn>
                                        <p:tgtEl>
                                          <p:spTgt spid="2"/>
                                        </p:tgtEl>
                                      </p:cBhvr>
                                      <p:to x="100000" y="90000"/>
                                    </p:animScale>
                                    <p:animScale>
                                      <p:cBhvr>
                                        <p:cTn id="28" dur="166" decel="50000">
                                          <p:stCondLst>
                                            <p:cond delay="1668"/>
                                          </p:stCondLst>
                                        </p:cTn>
                                        <p:tgtEl>
                                          <p:spTgt spid="2"/>
                                        </p:tgtEl>
                                      </p:cBhvr>
                                      <p:to x="100000" y="100000"/>
                                    </p:animScale>
                                    <p:animScale>
                                      <p:cBhvr>
                                        <p:cTn id="29" dur="26">
                                          <p:stCondLst>
                                            <p:cond delay="1808"/>
                                          </p:stCondLst>
                                        </p:cTn>
                                        <p:tgtEl>
                                          <p:spTgt spid="2"/>
                                        </p:tgtEl>
                                      </p:cBhvr>
                                      <p:to x="100000" y="95000"/>
                                    </p:animScale>
                                    <p:animScale>
                                      <p:cBhvr>
                                        <p:cTn id="30" dur="166" decel="50000">
                                          <p:stCondLst>
                                            <p:cond delay="1834"/>
                                          </p:stCondLst>
                                        </p:cTn>
                                        <p:tgtEl>
                                          <p:spTgt spid="2"/>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35"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2000"/>
                                        <p:tgtEl>
                                          <p:spTgt spid="3">
                                            <p:txEl>
                                              <p:pRg st="0" end="0"/>
                                            </p:txEl>
                                          </p:spTgt>
                                        </p:tgtEl>
                                      </p:cBhvr>
                                    </p:animEffect>
                                    <p:anim calcmode="lin" valueType="num">
                                      <p:cBhvr>
                                        <p:cTn id="3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3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8" dur="2000" fill="hold"/>
                                        <p:tgtEl>
                                          <p:spTgt spid="3">
                                            <p:txEl>
                                              <p:pRg st="0" end="0"/>
                                            </p:txEl>
                                          </p:spTgt>
                                        </p:tgtEl>
                                        <p:attrNameLst>
                                          <p:attrName>ppt_w</p:attrName>
                                        </p:attrNameLst>
                                      </p:cBhvr>
                                      <p:tavLst>
                                        <p:tav tm="0">
                                          <p:val>
                                            <p:fltVal val="0"/>
                                          </p:val>
                                        </p:tav>
                                        <p:tav tm="100000">
                                          <p:val>
                                            <p:strVal val="#ppt_w"/>
                                          </p:val>
                                        </p:tav>
                                      </p:tavLst>
                                    </p:anim>
                                  </p:childTnLst>
                                </p:cTn>
                              </p:par>
                              <p:par>
                                <p:cTn id="39" presetID="35" presetClass="entr" presetSubtype="0" fill="hold"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fade">
                                      <p:cBhvr>
                                        <p:cTn id="41" dur="2000"/>
                                        <p:tgtEl>
                                          <p:spTgt spid="3">
                                            <p:txEl>
                                              <p:pRg st="1" end="1"/>
                                            </p:txEl>
                                          </p:spTgt>
                                        </p:tgtEl>
                                      </p:cBhvr>
                                    </p:animEffect>
                                    <p:anim calcmode="lin" valueType="num">
                                      <p:cBhvr>
                                        <p:cTn id="42"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43"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4" dur="2000" fill="hold"/>
                                        <p:tgtEl>
                                          <p:spTgt spid="3">
                                            <p:txEl>
                                              <p:pRg st="1" end="1"/>
                                            </p:txEl>
                                          </p:spTgt>
                                        </p:tgtEl>
                                        <p:attrNameLst>
                                          <p:attrName>ppt_w</p:attrName>
                                        </p:attrNameLst>
                                      </p:cBhvr>
                                      <p:tavLst>
                                        <p:tav tm="0">
                                          <p:val>
                                            <p:fltVal val="0"/>
                                          </p:val>
                                        </p:tav>
                                        <p:tav tm="100000">
                                          <p:val>
                                            <p:strVal val="#ppt_w"/>
                                          </p:val>
                                        </p:tav>
                                      </p:tavLst>
                                    </p:anim>
                                  </p:childTnLst>
                                </p:cTn>
                              </p:par>
                              <p:par>
                                <p:cTn id="45" presetID="35" presetClass="entr" presetSubtype="0" fill="hold" nodeType="with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fade">
                                      <p:cBhvr>
                                        <p:cTn id="47" dur="2000"/>
                                        <p:tgtEl>
                                          <p:spTgt spid="3">
                                            <p:txEl>
                                              <p:pRg st="2" end="2"/>
                                            </p:txEl>
                                          </p:spTgt>
                                        </p:tgtEl>
                                      </p:cBhvr>
                                    </p:animEffect>
                                    <p:anim calcmode="lin" valueType="num">
                                      <p:cBhvr>
                                        <p:cTn id="48"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49"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50" dur="2000" fill="hold"/>
                                        <p:tgtEl>
                                          <p:spTgt spid="3">
                                            <p:txEl>
                                              <p:pRg st="2" end="2"/>
                                            </p:txEl>
                                          </p:spTgt>
                                        </p:tgtEl>
                                        <p:attrNameLst>
                                          <p:attrName>ppt_w</p:attrName>
                                        </p:attrNameLst>
                                      </p:cBhvr>
                                      <p:tavLst>
                                        <p:tav tm="0">
                                          <p:val>
                                            <p:fltVal val="0"/>
                                          </p:val>
                                        </p:tav>
                                        <p:tav tm="100000">
                                          <p:val>
                                            <p:strVal val="#ppt_w"/>
                                          </p:val>
                                        </p:tav>
                                      </p:tavLst>
                                    </p:anim>
                                  </p:childTnLst>
                                </p:cTn>
                              </p:par>
                              <p:par>
                                <p:cTn id="51" presetID="35" presetClass="entr" presetSubtype="0" fill="hold" nodeType="withEffect">
                                  <p:stCondLst>
                                    <p:cond delay="0"/>
                                  </p:stCondLst>
                                  <p:childTnLst>
                                    <p:set>
                                      <p:cBhvr>
                                        <p:cTn id="52" dur="1" fill="hold">
                                          <p:stCondLst>
                                            <p:cond delay="0"/>
                                          </p:stCondLst>
                                        </p:cTn>
                                        <p:tgtEl>
                                          <p:spTgt spid="3">
                                            <p:txEl>
                                              <p:pRg st="3" end="3"/>
                                            </p:txEl>
                                          </p:spTgt>
                                        </p:tgtEl>
                                        <p:attrNameLst>
                                          <p:attrName>style.visibility</p:attrName>
                                        </p:attrNameLst>
                                      </p:cBhvr>
                                      <p:to>
                                        <p:strVal val="visible"/>
                                      </p:to>
                                    </p:set>
                                    <p:animEffect transition="in" filter="fade">
                                      <p:cBhvr>
                                        <p:cTn id="53" dur="2000"/>
                                        <p:tgtEl>
                                          <p:spTgt spid="3">
                                            <p:txEl>
                                              <p:pRg st="3" end="3"/>
                                            </p:txEl>
                                          </p:spTgt>
                                        </p:tgtEl>
                                      </p:cBhvr>
                                    </p:animEffect>
                                    <p:anim calcmode="lin" valueType="num">
                                      <p:cBhvr>
                                        <p:cTn id="54"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55"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56" dur="2000" fill="hold"/>
                                        <p:tgtEl>
                                          <p:spTgt spid="3">
                                            <p:txEl>
                                              <p:pRg st="3" end="3"/>
                                            </p:txEl>
                                          </p:spTgt>
                                        </p:tgtEl>
                                        <p:attrNameLst>
                                          <p:attrName>ppt_w</p:attrName>
                                        </p:attrNameLst>
                                      </p:cBhvr>
                                      <p:tavLst>
                                        <p:tav tm="0">
                                          <p:val>
                                            <p:fltVal val="0"/>
                                          </p:val>
                                        </p:tav>
                                        <p:tav tm="100000">
                                          <p:val>
                                            <p:strVal val="#ppt_w"/>
                                          </p:val>
                                        </p:tav>
                                      </p:tavLst>
                                    </p:anim>
                                  </p:childTnLst>
                                </p:cTn>
                              </p:par>
                              <p:par>
                                <p:cTn id="57" presetID="35" presetClass="entr" presetSubtype="0" fill="hold" nodeType="withEffect">
                                  <p:stCondLst>
                                    <p:cond delay="0"/>
                                  </p:stCondLst>
                                  <p:childTnLst>
                                    <p:set>
                                      <p:cBhvr>
                                        <p:cTn id="58" dur="1" fill="hold">
                                          <p:stCondLst>
                                            <p:cond delay="0"/>
                                          </p:stCondLst>
                                        </p:cTn>
                                        <p:tgtEl>
                                          <p:spTgt spid="3">
                                            <p:txEl>
                                              <p:pRg st="4" end="4"/>
                                            </p:txEl>
                                          </p:spTgt>
                                        </p:tgtEl>
                                        <p:attrNameLst>
                                          <p:attrName>style.visibility</p:attrName>
                                        </p:attrNameLst>
                                      </p:cBhvr>
                                      <p:to>
                                        <p:strVal val="visible"/>
                                      </p:to>
                                    </p:set>
                                    <p:animEffect transition="in" filter="fade">
                                      <p:cBhvr>
                                        <p:cTn id="59" dur="2000"/>
                                        <p:tgtEl>
                                          <p:spTgt spid="3">
                                            <p:txEl>
                                              <p:pRg st="4" end="4"/>
                                            </p:txEl>
                                          </p:spTgt>
                                        </p:tgtEl>
                                      </p:cBhvr>
                                    </p:animEffect>
                                    <p:anim calcmode="lin" valueType="num">
                                      <p:cBhvr>
                                        <p:cTn id="60"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61"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62" dur="2000" fill="hold"/>
                                        <p:tgtEl>
                                          <p:spTgt spid="3">
                                            <p:txEl>
                                              <p:pRg st="4" end="4"/>
                                            </p:txEl>
                                          </p:spTgt>
                                        </p:tgtEl>
                                        <p:attrNameLst>
                                          <p:attrName>ppt_w</p:attrName>
                                        </p:attrNameLst>
                                      </p:cBhvr>
                                      <p:tavLst>
                                        <p:tav tm="0">
                                          <p:val>
                                            <p:fltVal val="0"/>
                                          </p:val>
                                        </p:tav>
                                        <p:tav tm="100000">
                                          <p:val>
                                            <p:strVal val="#ppt_w"/>
                                          </p:val>
                                        </p:tav>
                                      </p:tavLst>
                                    </p:anim>
                                  </p:childTnLst>
                                </p:cTn>
                              </p:par>
                              <p:par>
                                <p:cTn id="63" presetID="35" presetClass="entr" presetSubtype="0" fill="hold" nodeType="withEffect">
                                  <p:stCondLst>
                                    <p:cond delay="0"/>
                                  </p:stCondLst>
                                  <p:childTnLst>
                                    <p:set>
                                      <p:cBhvr>
                                        <p:cTn id="64" dur="1" fill="hold">
                                          <p:stCondLst>
                                            <p:cond delay="0"/>
                                          </p:stCondLst>
                                        </p:cTn>
                                        <p:tgtEl>
                                          <p:spTgt spid="3">
                                            <p:txEl>
                                              <p:pRg st="5" end="5"/>
                                            </p:txEl>
                                          </p:spTgt>
                                        </p:tgtEl>
                                        <p:attrNameLst>
                                          <p:attrName>style.visibility</p:attrName>
                                        </p:attrNameLst>
                                      </p:cBhvr>
                                      <p:to>
                                        <p:strVal val="visible"/>
                                      </p:to>
                                    </p:set>
                                    <p:animEffect transition="in" filter="fade">
                                      <p:cBhvr>
                                        <p:cTn id="65" dur="2000"/>
                                        <p:tgtEl>
                                          <p:spTgt spid="3">
                                            <p:txEl>
                                              <p:pRg st="5" end="5"/>
                                            </p:txEl>
                                          </p:spTgt>
                                        </p:tgtEl>
                                      </p:cBhvr>
                                    </p:animEffect>
                                    <p:anim calcmode="lin" valueType="num">
                                      <p:cBhvr>
                                        <p:cTn id="66"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67"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8" dur="2000" fill="hold"/>
                                        <p:tgtEl>
                                          <p:spTgt spid="3">
                                            <p:txEl>
                                              <p:pRg st="5" end="5"/>
                                            </p:txEl>
                                          </p:spTgt>
                                        </p:tgtEl>
                                        <p:attrNameLst>
                                          <p:attrName>ppt_w</p:attrName>
                                        </p:attrNameLst>
                                      </p:cBhvr>
                                      <p:tavLst>
                                        <p:tav tm="0">
                                          <p:val>
                                            <p:fltVal val="0"/>
                                          </p:val>
                                        </p:tav>
                                        <p:tav tm="100000">
                                          <p:val>
                                            <p:strVal val="#ppt_w"/>
                                          </p:val>
                                        </p:tav>
                                      </p:tavLst>
                                    </p:anim>
                                  </p:childTnLst>
                                </p:cTn>
                              </p:par>
                              <p:par>
                                <p:cTn id="69" presetID="35" presetClass="entr" presetSubtype="0" fill="hold" nodeType="withEffect">
                                  <p:stCondLst>
                                    <p:cond delay="0"/>
                                  </p:stCondLst>
                                  <p:childTnLst>
                                    <p:set>
                                      <p:cBhvr>
                                        <p:cTn id="70" dur="1" fill="hold">
                                          <p:stCondLst>
                                            <p:cond delay="0"/>
                                          </p:stCondLst>
                                        </p:cTn>
                                        <p:tgtEl>
                                          <p:spTgt spid="3">
                                            <p:txEl>
                                              <p:pRg st="6" end="6"/>
                                            </p:txEl>
                                          </p:spTgt>
                                        </p:tgtEl>
                                        <p:attrNameLst>
                                          <p:attrName>style.visibility</p:attrName>
                                        </p:attrNameLst>
                                      </p:cBhvr>
                                      <p:to>
                                        <p:strVal val="visible"/>
                                      </p:to>
                                    </p:set>
                                    <p:animEffect transition="in" filter="fade">
                                      <p:cBhvr>
                                        <p:cTn id="71" dur="2000"/>
                                        <p:tgtEl>
                                          <p:spTgt spid="3">
                                            <p:txEl>
                                              <p:pRg st="6" end="6"/>
                                            </p:txEl>
                                          </p:spTgt>
                                        </p:tgtEl>
                                      </p:cBhvr>
                                    </p:animEffect>
                                    <p:anim calcmode="lin" valueType="num">
                                      <p:cBhvr>
                                        <p:cTn id="72"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73"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74"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4">
                                            <p:txEl>
                                              <p:pRg st="0" end="0"/>
                                            </p:txEl>
                                          </p:spTgt>
                                        </p:tgtEl>
                                        <p:attrNameLst>
                                          <p:attrName>style.visibility</p:attrName>
                                        </p:attrNameLst>
                                      </p:cBhvr>
                                      <p:to>
                                        <p:strVal val="visible"/>
                                      </p:to>
                                    </p:set>
                                    <p:animEffect transition="in" filter="wipe(down)">
                                      <p:cBhvr>
                                        <p:cTn id="79" dur="500"/>
                                        <p:tgtEl>
                                          <p:spTgt spid="4">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6" presetClass="emph" presetSubtype="0" fill="hold" nodeType="clickEffect">
                                  <p:stCondLst>
                                    <p:cond delay="0"/>
                                  </p:stCondLst>
                                  <p:childTnLst>
                                    <p:animScale>
                                      <p:cBhvr>
                                        <p:cTn id="83" dur="2000" fill="hold"/>
                                        <p:tgtEl>
                                          <p:spTgt spid="4">
                                            <p:txEl>
                                              <p:pRg st="0" end="0"/>
                                            </p:txEl>
                                          </p:spTgt>
                                        </p:tgtEl>
                                      </p:cBhvr>
                                      <p:by x="150000" y="150000"/>
                                    </p:animScale>
                                  </p:childTnLst>
                                </p:cTn>
                              </p:par>
                            </p:childTnLst>
                          </p:cTn>
                        </p:par>
                      </p:childTnLst>
                    </p:cTn>
                  </p:par>
                  <p:par>
                    <p:cTn id="84" fill="hold">
                      <p:stCondLst>
                        <p:cond delay="indefinite"/>
                      </p:stCondLst>
                      <p:childTnLst>
                        <p:par>
                          <p:cTn id="85" fill="hold">
                            <p:stCondLst>
                              <p:cond delay="0"/>
                            </p:stCondLst>
                            <p:childTnLst>
                              <p:par>
                                <p:cTn id="86" presetID="34" presetClass="exit" presetSubtype="0" fill="hold" nodeType="clickEffect">
                                  <p:stCondLst>
                                    <p:cond delay="0"/>
                                  </p:stCondLst>
                                  <p:childTnLst>
                                    <p:anim from="(ppt_x)" to="(ppt_x+1)" calcmode="lin" valueType="num">
                                      <p:cBhvr>
                                        <p:cTn id="87" dur="1000">
                                          <p:stCondLst>
                                            <p:cond delay="0"/>
                                          </p:stCondLst>
                                        </p:cTn>
                                        <p:tgtEl>
                                          <p:spTgt spid="4">
                                            <p:txEl>
                                              <p:pRg st="0" end="0"/>
                                            </p:txEl>
                                          </p:spTgt>
                                        </p:tgtEl>
                                        <p:attrNameLst>
                                          <p:attrName>ppt_x</p:attrName>
                                        </p:attrNameLst>
                                      </p:cBhvr>
                                    </p:anim>
                                    <p:anim from="0" to="-1.0" calcmode="lin" valueType="num">
                                      <p:cBhvr>
                                        <p:cTn id="88" dur="200" accel="50000">
                                          <p:stCondLst>
                                            <p:cond delay="0"/>
                                          </p:stCondLst>
                                        </p:cTn>
                                        <p:tgtEl>
                                          <p:spTgt spid="4">
                                            <p:txEl>
                                              <p:pRg st="0" end="0"/>
                                            </p:txEl>
                                          </p:spTgt>
                                        </p:tgtEl>
                                        <p:attrNameLst>
                                          <p:attrName>xshear</p:attrName>
                                        </p:attrNameLst>
                                      </p:cBhvr>
                                    </p:anim>
                                    <p:set>
                                      <p:cBhvr>
                                        <p:cTn id="89" dur="800">
                                          <p:stCondLst>
                                            <p:cond delay="200"/>
                                          </p:stCondLst>
                                        </p:cTn>
                                        <p:tgtEl>
                                          <p:spTgt spid="4">
                                            <p:txEl>
                                              <p:pRg st="0" end="0"/>
                                            </p:txEl>
                                          </p:spTgt>
                                        </p:tgtEl>
                                        <p:attrNameLst>
                                          <p:attrName>xshear</p:attrName>
                                        </p:attrNameLst>
                                      </p:cBhvr>
                                      <p:to>
                                        <p:strVal val="-1.0"/>
                                      </p:to>
                                    </p:set>
                                    <p:set>
                                      <p:cBhvr>
                                        <p:cTn id="90" dur="1" fill="hold">
                                          <p:stCondLst>
                                            <p:cond delay="999"/>
                                          </p:stCondLst>
                                        </p:cTn>
                                        <p:tgtEl>
                                          <p:spTgt spid="4">
                                            <p:txEl>
                                              <p:pRg st="0" end="0"/>
                                            </p:txEl>
                                          </p:spTgt>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51" presetClass="exit" presetSubtype="0" fill="hold" nodeType="clickEffect">
                                  <p:stCondLst>
                                    <p:cond delay="0"/>
                                  </p:stCondLst>
                                  <p:childTnLst>
                                    <p:animEffect transition="out" filter="fade">
                                      <p:cBhvr>
                                        <p:cTn id="94" dur="770" accel="100000">
                                          <p:stCondLst>
                                            <p:cond delay="1230"/>
                                          </p:stCondLst>
                                        </p:cTn>
                                        <p:tgtEl>
                                          <p:spTgt spid="3">
                                            <p:txEl>
                                              <p:pRg st="0" end="0"/>
                                            </p:txEl>
                                          </p:spTgt>
                                        </p:tgtEl>
                                      </p:cBhvr>
                                    </p:animEffect>
                                    <p:animScale>
                                      <p:cBhvr>
                                        <p:cTn id="95" dur="770" accel="100000">
                                          <p:stCondLst>
                                            <p:cond delay="1230"/>
                                          </p:stCondLst>
                                        </p:cTn>
                                        <p:tgtEl>
                                          <p:spTgt spid="3">
                                            <p:txEl>
                                              <p:pRg st="0" end="0"/>
                                            </p:txEl>
                                          </p:spTgt>
                                        </p:tgtEl>
                                      </p:cBhvr>
                                      <p:from x="200000" y="450000"/>
                                      <p:to x="10000" y="10000"/>
                                    </p:animScale>
                                    <p:animScale>
                                      <p:cBhvr>
                                        <p:cTn id="96" dur="1230" decel="100000"/>
                                        <p:tgtEl>
                                          <p:spTgt spid="3">
                                            <p:txEl>
                                              <p:pRg st="0" end="0"/>
                                            </p:txEl>
                                          </p:spTgt>
                                        </p:tgtEl>
                                      </p:cBhvr>
                                      <p:from x="100000" y="100000"/>
                                      <p:to x="200000" y="450000"/>
                                    </p:animScale>
                                    <p:anim from="(ppt_x)" to="(0.5)" calcmode="lin" valueType="num">
                                      <p:cBhvr>
                                        <p:cTn id="97" dur="1230" decel="100000"/>
                                        <p:tgtEl>
                                          <p:spTgt spid="3">
                                            <p:txEl>
                                              <p:pRg st="0" end="0"/>
                                            </p:txEl>
                                          </p:spTgt>
                                        </p:tgtEl>
                                        <p:attrNameLst>
                                          <p:attrName>ppt_x</p:attrName>
                                        </p:attrNameLst>
                                      </p:cBhvr>
                                    </p:anim>
                                    <p:anim from="(0.5)" to="(0.5)" calcmode="lin" valueType="num">
                                      <p:cBhvr>
                                        <p:cTn id="98" dur="770">
                                          <p:stCondLst>
                                            <p:cond delay="1230"/>
                                          </p:stCondLst>
                                        </p:cTn>
                                        <p:tgtEl>
                                          <p:spTgt spid="3">
                                            <p:txEl>
                                              <p:pRg st="0" end="0"/>
                                            </p:txEl>
                                          </p:spTgt>
                                        </p:tgtEl>
                                        <p:attrNameLst>
                                          <p:attrName>ppt_x</p:attrName>
                                        </p:attrNameLst>
                                      </p:cBhvr>
                                    </p:anim>
                                    <p:anim from="(ppt_y)" to="(ppt_y+0.4)" calcmode="lin" valueType="num">
                                      <p:cBhvr>
                                        <p:cTn id="99" dur="1230" decel="100000"/>
                                        <p:tgtEl>
                                          <p:spTgt spid="3">
                                            <p:txEl>
                                              <p:pRg st="0" end="0"/>
                                            </p:txEl>
                                          </p:spTgt>
                                        </p:tgtEl>
                                        <p:attrNameLst>
                                          <p:attrName>ppt_y</p:attrName>
                                        </p:attrNameLst>
                                      </p:cBhvr>
                                    </p:anim>
                                    <p:anim from="(ppt_y)" to="(ppt_y)" calcmode="lin" valueType="num">
                                      <p:cBhvr>
                                        <p:cTn id="100" dur="770">
                                          <p:stCondLst>
                                            <p:cond delay="1230"/>
                                          </p:stCondLst>
                                        </p:cTn>
                                        <p:tgtEl>
                                          <p:spTgt spid="3">
                                            <p:txEl>
                                              <p:pRg st="0" end="0"/>
                                            </p:txEl>
                                          </p:spTgt>
                                        </p:tgtEl>
                                        <p:attrNameLst>
                                          <p:attrName>ppt_y</p:attrName>
                                        </p:attrNameLst>
                                      </p:cBhvr>
                                    </p:anim>
                                    <p:set>
                                      <p:cBhvr>
                                        <p:cTn id="101" dur="1" fill="hold">
                                          <p:stCondLst>
                                            <p:cond delay="1999"/>
                                          </p:stCondLst>
                                        </p:cTn>
                                        <p:tgtEl>
                                          <p:spTgt spid="3">
                                            <p:txEl>
                                              <p:pRg st="0" end="0"/>
                                            </p:txEl>
                                          </p:spTgt>
                                        </p:tgtEl>
                                        <p:attrNameLst>
                                          <p:attrName>style.visibility</p:attrName>
                                        </p:attrNameLst>
                                      </p:cBhvr>
                                      <p:to>
                                        <p:strVal val="hidden"/>
                                      </p:to>
                                    </p:set>
                                  </p:childTnLst>
                                </p:cTn>
                              </p:par>
                              <p:par>
                                <p:cTn id="102" presetID="51" presetClass="exit" presetSubtype="0" fill="hold" nodeType="withEffect">
                                  <p:stCondLst>
                                    <p:cond delay="0"/>
                                  </p:stCondLst>
                                  <p:childTnLst>
                                    <p:animEffect transition="out" filter="fade">
                                      <p:cBhvr>
                                        <p:cTn id="103" dur="770" accel="100000">
                                          <p:stCondLst>
                                            <p:cond delay="1230"/>
                                          </p:stCondLst>
                                        </p:cTn>
                                        <p:tgtEl>
                                          <p:spTgt spid="3">
                                            <p:txEl>
                                              <p:pRg st="1" end="1"/>
                                            </p:txEl>
                                          </p:spTgt>
                                        </p:tgtEl>
                                      </p:cBhvr>
                                    </p:animEffect>
                                    <p:animScale>
                                      <p:cBhvr>
                                        <p:cTn id="104" dur="770" accel="100000">
                                          <p:stCondLst>
                                            <p:cond delay="1230"/>
                                          </p:stCondLst>
                                        </p:cTn>
                                        <p:tgtEl>
                                          <p:spTgt spid="3">
                                            <p:txEl>
                                              <p:pRg st="1" end="1"/>
                                            </p:txEl>
                                          </p:spTgt>
                                        </p:tgtEl>
                                      </p:cBhvr>
                                      <p:from x="200000" y="450000"/>
                                      <p:to x="10000" y="10000"/>
                                    </p:animScale>
                                    <p:animScale>
                                      <p:cBhvr>
                                        <p:cTn id="105" dur="1230" decel="100000"/>
                                        <p:tgtEl>
                                          <p:spTgt spid="3">
                                            <p:txEl>
                                              <p:pRg st="1" end="1"/>
                                            </p:txEl>
                                          </p:spTgt>
                                        </p:tgtEl>
                                      </p:cBhvr>
                                      <p:from x="100000" y="100000"/>
                                      <p:to x="200000" y="450000"/>
                                    </p:animScale>
                                    <p:anim from="(ppt_x)" to="(0.5)" calcmode="lin" valueType="num">
                                      <p:cBhvr>
                                        <p:cTn id="106" dur="1230" decel="100000"/>
                                        <p:tgtEl>
                                          <p:spTgt spid="3">
                                            <p:txEl>
                                              <p:pRg st="1" end="1"/>
                                            </p:txEl>
                                          </p:spTgt>
                                        </p:tgtEl>
                                        <p:attrNameLst>
                                          <p:attrName>ppt_x</p:attrName>
                                        </p:attrNameLst>
                                      </p:cBhvr>
                                    </p:anim>
                                    <p:anim from="(0.5)" to="(0.5)" calcmode="lin" valueType="num">
                                      <p:cBhvr>
                                        <p:cTn id="107" dur="770">
                                          <p:stCondLst>
                                            <p:cond delay="1230"/>
                                          </p:stCondLst>
                                        </p:cTn>
                                        <p:tgtEl>
                                          <p:spTgt spid="3">
                                            <p:txEl>
                                              <p:pRg st="1" end="1"/>
                                            </p:txEl>
                                          </p:spTgt>
                                        </p:tgtEl>
                                        <p:attrNameLst>
                                          <p:attrName>ppt_x</p:attrName>
                                        </p:attrNameLst>
                                      </p:cBhvr>
                                    </p:anim>
                                    <p:anim from="(ppt_y)" to="(ppt_y+0.4)" calcmode="lin" valueType="num">
                                      <p:cBhvr>
                                        <p:cTn id="108" dur="1230" decel="100000"/>
                                        <p:tgtEl>
                                          <p:spTgt spid="3">
                                            <p:txEl>
                                              <p:pRg st="1" end="1"/>
                                            </p:txEl>
                                          </p:spTgt>
                                        </p:tgtEl>
                                        <p:attrNameLst>
                                          <p:attrName>ppt_y</p:attrName>
                                        </p:attrNameLst>
                                      </p:cBhvr>
                                    </p:anim>
                                    <p:anim from="(ppt_y)" to="(ppt_y)" calcmode="lin" valueType="num">
                                      <p:cBhvr>
                                        <p:cTn id="109" dur="770">
                                          <p:stCondLst>
                                            <p:cond delay="1230"/>
                                          </p:stCondLst>
                                        </p:cTn>
                                        <p:tgtEl>
                                          <p:spTgt spid="3">
                                            <p:txEl>
                                              <p:pRg st="1" end="1"/>
                                            </p:txEl>
                                          </p:spTgt>
                                        </p:tgtEl>
                                        <p:attrNameLst>
                                          <p:attrName>ppt_y</p:attrName>
                                        </p:attrNameLst>
                                      </p:cBhvr>
                                    </p:anim>
                                    <p:set>
                                      <p:cBhvr>
                                        <p:cTn id="110" dur="1" fill="hold">
                                          <p:stCondLst>
                                            <p:cond delay="1999"/>
                                          </p:stCondLst>
                                        </p:cTn>
                                        <p:tgtEl>
                                          <p:spTgt spid="3">
                                            <p:txEl>
                                              <p:pRg st="1" end="1"/>
                                            </p:txEl>
                                          </p:spTgt>
                                        </p:tgtEl>
                                        <p:attrNameLst>
                                          <p:attrName>style.visibility</p:attrName>
                                        </p:attrNameLst>
                                      </p:cBhvr>
                                      <p:to>
                                        <p:strVal val="hidden"/>
                                      </p:to>
                                    </p:set>
                                  </p:childTnLst>
                                </p:cTn>
                              </p:par>
                              <p:par>
                                <p:cTn id="111" presetID="51" presetClass="exit" presetSubtype="0" fill="hold" nodeType="withEffect">
                                  <p:stCondLst>
                                    <p:cond delay="0"/>
                                  </p:stCondLst>
                                  <p:childTnLst>
                                    <p:animEffect transition="out" filter="fade">
                                      <p:cBhvr>
                                        <p:cTn id="112" dur="770" accel="100000">
                                          <p:stCondLst>
                                            <p:cond delay="1230"/>
                                          </p:stCondLst>
                                        </p:cTn>
                                        <p:tgtEl>
                                          <p:spTgt spid="3">
                                            <p:txEl>
                                              <p:pRg st="2" end="2"/>
                                            </p:txEl>
                                          </p:spTgt>
                                        </p:tgtEl>
                                      </p:cBhvr>
                                    </p:animEffect>
                                    <p:animScale>
                                      <p:cBhvr>
                                        <p:cTn id="113" dur="770" accel="100000">
                                          <p:stCondLst>
                                            <p:cond delay="1230"/>
                                          </p:stCondLst>
                                        </p:cTn>
                                        <p:tgtEl>
                                          <p:spTgt spid="3">
                                            <p:txEl>
                                              <p:pRg st="2" end="2"/>
                                            </p:txEl>
                                          </p:spTgt>
                                        </p:tgtEl>
                                      </p:cBhvr>
                                      <p:from x="200000" y="450000"/>
                                      <p:to x="10000" y="10000"/>
                                    </p:animScale>
                                    <p:animScale>
                                      <p:cBhvr>
                                        <p:cTn id="114" dur="1230" decel="100000"/>
                                        <p:tgtEl>
                                          <p:spTgt spid="3">
                                            <p:txEl>
                                              <p:pRg st="2" end="2"/>
                                            </p:txEl>
                                          </p:spTgt>
                                        </p:tgtEl>
                                      </p:cBhvr>
                                      <p:from x="100000" y="100000"/>
                                      <p:to x="200000" y="450000"/>
                                    </p:animScale>
                                    <p:anim from="(ppt_x)" to="(0.5)" calcmode="lin" valueType="num">
                                      <p:cBhvr>
                                        <p:cTn id="115" dur="1230" decel="100000"/>
                                        <p:tgtEl>
                                          <p:spTgt spid="3">
                                            <p:txEl>
                                              <p:pRg st="2" end="2"/>
                                            </p:txEl>
                                          </p:spTgt>
                                        </p:tgtEl>
                                        <p:attrNameLst>
                                          <p:attrName>ppt_x</p:attrName>
                                        </p:attrNameLst>
                                      </p:cBhvr>
                                    </p:anim>
                                    <p:anim from="(0.5)" to="(0.5)" calcmode="lin" valueType="num">
                                      <p:cBhvr>
                                        <p:cTn id="116" dur="770">
                                          <p:stCondLst>
                                            <p:cond delay="1230"/>
                                          </p:stCondLst>
                                        </p:cTn>
                                        <p:tgtEl>
                                          <p:spTgt spid="3">
                                            <p:txEl>
                                              <p:pRg st="2" end="2"/>
                                            </p:txEl>
                                          </p:spTgt>
                                        </p:tgtEl>
                                        <p:attrNameLst>
                                          <p:attrName>ppt_x</p:attrName>
                                        </p:attrNameLst>
                                      </p:cBhvr>
                                    </p:anim>
                                    <p:anim from="(ppt_y)" to="(ppt_y+0.4)" calcmode="lin" valueType="num">
                                      <p:cBhvr>
                                        <p:cTn id="117" dur="1230" decel="100000"/>
                                        <p:tgtEl>
                                          <p:spTgt spid="3">
                                            <p:txEl>
                                              <p:pRg st="2" end="2"/>
                                            </p:txEl>
                                          </p:spTgt>
                                        </p:tgtEl>
                                        <p:attrNameLst>
                                          <p:attrName>ppt_y</p:attrName>
                                        </p:attrNameLst>
                                      </p:cBhvr>
                                    </p:anim>
                                    <p:anim from="(ppt_y)" to="(ppt_y)" calcmode="lin" valueType="num">
                                      <p:cBhvr>
                                        <p:cTn id="118" dur="770">
                                          <p:stCondLst>
                                            <p:cond delay="1230"/>
                                          </p:stCondLst>
                                        </p:cTn>
                                        <p:tgtEl>
                                          <p:spTgt spid="3">
                                            <p:txEl>
                                              <p:pRg st="2" end="2"/>
                                            </p:txEl>
                                          </p:spTgt>
                                        </p:tgtEl>
                                        <p:attrNameLst>
                                          <p:attrName>ppt_y</p:attrName>
                                        </p:attrNameLst>
                                      </p:cBhvr>
                                    </p:anim>
                                    <p:set>
                                      <p:cBhvr>
                                        <p:cTn id="119" dur="1" fill="hold">
                                          <p:stCondLst>
                                            <p:cond delay="1999"/>
                                          </p:stCondLst>
                                        </p:cTn>
                                        <p:tgtEl>
                                          <p:spTgt spid="3">
                                            <p:txEl>
                                              <p:pRg st="2" end="2"/>
                                            </p:txEl>
                                          </p:spTgt>
                                        </p:tgtEl>
                                        <p:attrNameLst>
                                          <p:attrName>style.visibility</p:attrName>
                                        </p:attrNameLst>
                                      </p:cBhvr>
                                      <p:to>
                                        <p:strVal val="hidden"/>
                                      </p:to>
                                    </p:set>
                                  </p:childTnLst>
                                </p:cTn>
                              </p:par>
                              <p:par>
                                <p:cTn id="120" presetID="51" presetClass="exit" presetSubtype="0" fill="hold" nodeType="withEffect">
                                  <p:stCondLst>
                                    <p:cond delay="0"/>
                                  </p:stCondLst>
                                  <p:childTnLst>
                                    <p:animEffect transition="out" filter="fade">
                                      <p:cBhvr>
                                        <p:cTn id="121" dur="770" accel="100000">
                                          <p:stCondLst>
                                            <p:cond delay="1230"/>
                                          </p:stCondLst>
                                        </p:cTn>
                                        <p:tgtEl>
                                          <p:spTgt spid="3">
                                            <p:txEl>
                                              <p:pRg st="3" end="3"/>
                                            </p:txEl>
                                          </p:spTgt>
                                        </p:tgtEl>
                                      </p:cBhvr>
                                    </p:animEffect>
                                    <p:animScale>
                                      <p:cBhvr>
                                        <p:cTn id="122" dur="770" accel="100000">
                                          <p:stCondLst>
                                            <p:cond delay="1230"/>
                                          </p:stCondLst>
                                        </p:cTn>
                                        <p:tgtEl>
                                          <p:spTgt spid="3">
                                            <p:txEl>
                                              <p:pRg st="3" end="3"/>
                                            </p:txEl>
                                          </p:spTgt>
                                        </p:tgtEl>
                                      </p:cBhvr>
                                      <p:from x="200000" y="450000"/>
                                      <p:to x="10000" y="10000"/>
                                    </p:animScale>
                                    <p:animScale>
                                      <p:cBhvr>
                                        <p:cTn id="123" dur="1230" decel="100000"/>
                                        <p:tgtEl>
                                          <p:spTgt spid="3">
                                            <p:txEl>
                                              <p:pRg st="3" end="3"/>
                                            </p:txEl>
                                          </p:spTgt>
                                        </p:tgtEl>
                                      </p:cBhvr>
                                      <p:from x="100000" y="100000"/>
                                      <p:to x="200000" y="450000"/>
                                    </p:animScale>
                                    <p:anim from="(ppt_x)" to="(0.5)" calcmode="lin" valueType="num">
                                      <p:cBhvr>
                                        <p:cTn id="124" dur="1230" decel="100000"/>
                                        <p:tgtEl>
                                          <p:spTgt spid="3">
                                            <p:txEl>
                                              <p:pRg st="3" end="3"/>
                                            </p:txEl>
                                          </p:spTgt>
                                        </p:tgtEl>
                                        <p:attrNameLst>
                                          <p:attrName>ppt_x</p:attrName>
                                        </p:attrNameLst>
                                      </p:cBhvr>
                                    </p:anim>
                                    <p:anim from="(0.5)" to="(0.5)" calcmode="lin" valueType="num">
                                      <p:cBhvr>
                                        <p:cTn id="125" dur="770">
                                          <p:stCondLst>
                                            <p:cond delay="1230"/>
                                          </p:stCondLst>
                                        </p:cTn>
                                        <p:tgtEl>
                                          <p:spTgt spid="3">
                                            <p:txEl>
                                              <p:pRg st="3" end="3"/>
                                            </p:txEl>
                                          </p:spTgt>
                                        </p:tgtEl>
                                        <p:attrNameLst>
                                          <p:attrName>ppt_x</p:attrName>
                                        </p:attrNameLst>
                                      </p:cBhvr>
                                    </p:anim>
                                    <p:anim from="(ppt_y)" to="(ppt_y+0.4)" calcmode="lin" valueType="num">
                                      <p:cBhvr>
                                        <p:cTn id="126" dur="1230" decel="100000"/>
                                        <p:tgtEl>
                                          <p:spTgt spid="3">
                                            <p:txEl>
                                              <p:pRg st="3" end="3"/>
                                            </p:txEl>
                                          </p:spTgt>
                                        </p:tgtEl>
                                        <p:attrNameLst>
                                          <p:attrName>ppt_y</p:attrName>
                                        </p:attrNameLst>
                                      </p:cBhvr>
                                    </p:anim>
                                    <p:anim from="(ppt_y)" to="(ppt_y)" calcmode="lin" valueType="num">
                                      <p:cBhvr>
                                        <p:cTn id="127" dur="770">
                                          <p:stCondLst>
                                            <p:cond delay="1230"/>
                                          </p:stCondLst>
                                        </p:cTn>
                                        <p:tgtEl>
                                          <p:spTgt spid="3">
                                            <p:txEl>
                                              <p:pRg st="3" end="3"/>
                                            </p:txEl>
                                          </p:spTgt>
                                        </p:tgtEl>
                                        <p:attrNameLst>
                                          <p:attrName>ppt_y</p:attrName>
                                        </p:attrNameLst>
                                      </p:cBhvr>
                                    </p:anim>
                                    <p:set>
                                      <p:cBhvr>
                                        <p:cTn id="128" dur="1" fill="hold">
                                          <p:stCondLst>
                                            <p:cond delay="1999"/>
                                          </p:stCondLst>
                                        </p:cTn>
                                        <p:tgtEl>
                                          <p:spTgt spid="3">
                                            <p:txEl>
                                              <p:pRg st="3" end="3"/>
                                            </p:txEl>
                                          </p:spTgt>
                                        </p:tgtEl>
                                        <p:attrNameLst>
                                          <p:attrName>style.visibility</p:attrName>
                                        </p:attrNameLst>
                                      </p:cBhvr>
                                      <p:to>
                                        <p:strVal val="hidden"/>
                                      </p:to>
                                    </p:set>
                                  </p:childTnLst>
                                </p:cTn>
                              </p:par>
                              <p:par>
                                <p:cTn id="129" presetID="51" presetClass="exit" presetSubtype="0" fill="hold" nodeType="withEffect">
                                  <p:stCondLst>
                                    <p:cond delay="0"/>
                                  </p:stCondLst>
                                  <p:childTnLst>
                                    <p:animEffect transition="out" filter="fade">
                                      <p:cBhvr>
                                        <p:cTn id="130" dur="770" accel="100000">
                                          <p:stCondLst>
                                            <p:cond delay="1230"/>
                                          </p:stCondLst>
                                        </p:cTn>
                                        <p:tgtEl>
                                          <p:spTgt spid="3">
                                            <p:txEl>
                                              <p:pRg st="4" end="4"/>
                                            </p:txEl>
                                          </p:spTgt>
                                        </p:tgtEl>
                                      </p:cBhvr>
                                    </p:animEffect>
                                    <p:animScale>
                                      <p:cBhvr>
                                        <p:cTn id="131" dur="770" accel="100000">
                                          <p:stCondLst>
                                            <p:cond delay="1230"/>
                                          </p:stCondLst>
                                        </p:cTn>
                                        <p:tgtEl>
                                          <p:spTgt spid="3">
                                            <p:txEl>
                                              <p:pRg st="4" end="4"/>
                                            </p:txEl>
                                          </p:spTgt>
                                        </p:tgtEl>
                                      </p:cBhvr>
                                      <p:from x="200000" y="450000"/>
                                      <p:to x="10000" y="10000"/>
                                    </p:animScale>
                                    <p:animScale>
                                      <p:cBhvr>
                                        <p:cTn id="132" dur="1230" decel="100000"/>
                                        <p:tgtEl>
                                          <p:spTgt spid="3">
                                            <p:txEl>
                                              <p:pRg st="4" end="4"/>
                                            </p:txEl>
                                          </p:spTgt>
                                        </p:tgtEl>
                                      </p:cBhvr>
                                      <p:from x="100000" y="100000"/>
                                      <p:to x="200000" y="450000"/>
                                    </p:animScale>
                                    <p:anim from="(ppt_x)" to="(0.5)" calcmode="lin" valueType="num">
                                      <p:cBhvr>
                                        <p:cTn id="133" dur="1230" decel="100000"/>
                                        <p:tgtEl>
                                          <p:spTgt spid="3">
                                            <p:txEl>
                                              <p:pRg st="4" end="4"/>
                                            </p:txEl>
                                          </p:spTgt>
                                        </p:tgtEl>
                                        <p:attrNameLst>
                                          <p:attrName>ppt_x</p:attrName>
                                        </p:attrNameLst>
                                      </p:cBhvr>
                                    </p:anim>
                                    <p:anim from="(0.5)" to="(0.5)" calcmode="lin" valueType="num">
                                      <p:cBhvr>
                                        <p:cTn id="134" dur="770">
                                          <p:stCondLst>
                                            <p:cond delay="1230"/>
                                          </p:stCondLst>
                                        </p:cTn>
                                        <p:tgtEl>
                                          <p:spTgt spid="3">
                                            <p:txEl>
                                              <p:pRg st="4" end="4"/>
                                            </p:txEl>
                                          </p:spTgt>
                                        </p:tgtEl>
                                        <p:attrNameLst>
                                          <p:attrName>ppt_x</p:attrName>
                                        </p:attrNameLst>
                                      </p:cBhvr>
                                    </p:anim>
                                    <p:anim from="(ppt_y)" to="(ppt_y+0.4)" calcmode="lin" valueType="num">
                                      <p:cBhvr>
                                        <p:cTn id="135" dur="1230" decel="100000"/>
                                        <p:tgtEl>
                                          <p:spTgt spid="3">
                                            <p:txEl>
                                              <p:pRg st="4" end="4"/>
                                            </p:txEl>
                                          </p:spTgt>
                                        </p:tgtEl>
                                        <p:attrNameLst>
                                          <p:attrName>ppt_y</p:attrName>
                                        </p:attrNameLst>
                                      </p:cBhvr>
                                    </p:anim>
                                    <p:anim from="(ppt_y)" to="(ppt_y)" calcmode="lin" valueType="num">
                                      <p:cBhvr>
                                        <p:cTn id="136" dur="770">
                                          <p:stCondLst>
                                            <p:cond delay="1230"/>
                                          </p:stCondLst>
                                        </p:cTn>
                                        <p:tgtEl>
                                          <p:spTgt spid="3">
                                            <p:txEl>
                                              <p:pRg st="4" end="4"/>
                                            </p:txEl>
                                          </p:spTgt>
                                        </p:tgtEl>
                                        <p:attrNameLst>
                                          <p:attrName>ppt_y</p:attrName>
                                        </p:attrNameLst>
                                      </p:cBhvr>
                                    </p:anim>
                                    <p:set>
                                      <p:cBhvr>
                                        <p:cTn id="137" dur="1" fill="hold">
                                          <p:stCondLst>
                                            <p:cond delay="1999"/>
                                          </p:stCondLst>
                                        </p:cTn>
                                        <p:tgtEl>
                                          <p:spTgt spid="3">
                                            <p:txEl>
                                              <p:pRg st="4" end="4"/>
                                            </p:txEl>
                                          </p:spTgt>
                                        </p:tgtEl>
                                        <p:attrNameLst>
                                          <p:attrName>style.visibility</p:attrName>
                                        </p:attrNameLst>
                                      </p:cBhvr>
                                      <p:to>
                                        <p:strVal val="hidden"/>
                                      </p:to>
                                    </p:set>
                                  </p:childTnLst>
                                </p:cTn>
                              </p:par>
                              <p:par>
                                <p:cTn id="138" presetID="51" presetClass="exit" presetSubtype="0" fill="hold" nodeType="withEffect">
                                  <p:stCondLst>
                                    <p:cond delay="0"/>
                                  </p:stCondLst>
                                  <p:childTnLst>
                                    <p:animEffect transition="out" filter="fade">
                                      <p:cBhvr>
                                        <p:cTn id="139" dur="770" accel="100000">
                                          <p:stCondLst>
                                            <p:cond delay="1230"/>
                                          </p:stCondLst>
                                        </p:cTn>
                                        <p:tgtEl>
                                          <p:spTgt spid="3">
                                            <p:txEl>
                                              <p:pRg st="5" end="5"/>
                                            </p:txEl>
                                          </p:spTgt>
                                        </p:tgtEl>
                                      </p:cBhvr>
                                    </p:animEffect>
                                    <p:animScale>
                                      <p:cBhvr>
                                        <p:cTn id="140" dur="770" accel="100000">
                                          <p:stCondLst>
                                            <p:cond delay="1230"/>
                                          </p:stCondLst>
                                        </p:cTn>
                                        <p:tgtEl>
                                          <p:spTgt spid="3">
                                            <p:txEl>
                                              <p:pRg st="5" end="5"/>
                                            </p:txEl>
                                          </p:spTgt>
                                        </p:tgtEl>
                                      </p:cBhvr>
                                      <p:from x="200000" y="450000"/>
                                      <p:to x="10000" y="10000"/>
                                    </p:animScale>
                                    <p:animScale>
                                      <p:cBhvr>
                                        <p:cTn id="141" dur="1230" decel="100000"/>
                                        <p:tgtEl>
                                          <p:spTgt spid="3">
                                            <p:txEl>
                                              <p:pRg st="5" end="5"/>
                                            </p:txEl>
                                          </p:spTgt>
                                        </p:tgtEl>
                                      </p:cBhvr>
                                      <p:from x="100000" y="100000"/>
                                      <p:to x="200000" y="450000"/>
                                    </p:animScale>
                                    <p:anim from="(ppt_x)" to="(0.5)" calcmode="lin" valueType="num">
                                      <p:cBhvr>
                                        <p:cTn id="142" dur="1230" decel="100000"/>
                                        <p:tgtEl>
                                          <p:spTgt spid="3">
                                            <p:txEl>
                                              <p:pRg st="5" end="5"/>
                                            </p:txEl>
                                          </p:spTgt>
                                        </p:tgtEl>
                                        <p:attrNameLst>
                                          <p:attrName>ppt_x</p:attrName>
                                        </p:attrNameLst>
                                      </p:cBhvr>
                                    </p:anim>
                                    <p:anim from="(0.5)" to="(0.5)" calcmode="lin" valueType="num">
                                      <p:cBhvr>
                                        <p:cTn id="143" dur="770">
                                          <p:stCondLst>
                                            <p:cond delay="1230"/>
                                          </p:stCondLst>
                                        </p:cTn>
                                        <p:tgtEl>
                                          <p:spTgt spid="3">
                                            <p:txEl>
                                              <p:pRg st="5" end="5"/>
                                            </p:txEl>
                                          </p:spTgt>
                                        </p:tgtEl>
                                        <p:attrNameLst>
                                          <p:attrName>ppt_x</p:attrName>
                                        </p:attrNameLst>
                                      </p:cBhvr>
                                    </p:anim>
                                    <p:anim from="(ppt_y)" to="(ppt_y+0.4)" calcmode="lin" valueType="num">
                                      <p:cBhvr>
                                        <p:cTn id="144" dur="1230" decel="100000"/>
                                        <p:tgtEl>
                                          <p:spTgt spid="3">
                                            <p:txEl>
                                              <p:pRg st="5" end="5"/>
                                            </p:txEl>
                                          </p:spTgt>
                                        </p:tgtEl>
                                        <p:attrNameLst>
                                          <p:attrName>ppt_y</p:attrName>
                                        </p:attrNameLst>
                                      </p:cBhvr>
                                    </p:anim>
                                    <p:anim from="(ppt_y)" to="(ppt_y)" calcmode="lin" valueType="num">
                                      <p:cBhvr>
                                        <p:cTn id="145" dur="770">
                                          <p:stCondLst>
                                            <p:cond delay="1230"/>
                                          </p:stCondLst>
                                        </p:cTn>
                                        <p:tgtEl>
                                          <p:spTgt spid="3">
                                            <p:txEl>
                                              <p:pRg st="5" end="5"/>
                                            </p:txEl>
                                          </p:spTgt>
                                        </p:tgtEl>
                                        <p:attrNameLst>
                                          <p:attrName>ppt_y</p:attrName>
                                        </p:attrNameLst>
                                      </p:cBhvr>
                                    </p:anim>
                                    <p:set>
                                      <p:cBhvr>
                                        <p:cTn id="146" dur="1" fill="hold">
                                          <p:stCondLst>
                                            <p:cond delay="1999"/>
                                          </p:stCondLst>
                                        </p:cTn>
                                        <p:tgtEl>
                                          <p:spTgt spid="3">
                                            <p:txEl>
                                              <p:pRg st="5" end="5"/>
                                            </p:txEl>
                                          </p:spTgt>
                                        </p:tgtEl>
                                        <p:attrNameLst>
                                          <p:attrName>style.visibility</p:attrName>
                                        </p:attrNameLst>
                                      </p:cBhvr>
                                      <p:to>
                                        <p:strVal val="hidden"/>
                                      </p:to>
                                    </p:set>
                                  </p:childTnLst>
                                </p:cTn>
                              </p:par>
                              <p:par>
                                <p:cTn id="147" presetID="51" presetClass="exit" presetSubtype="0" fill="hold" nodeType="withEffect">
                                  <p:stCondLst>
                                    <p:cond delay="0"/>
                                  </p:stCondLst>
                                  <p:childTnLst>
                                    <p:animEffect transition="out" filter="fade">
                                      <p:cBhvr>
                                        <p:cTn id="148" dur="770" accel="100000">
                                          <p:stCondLst>
                                            <p:cond delay="1230"/>
                                          </p:stCondLst>
                                        </p:cTn>
                                        <p:tgtEl>
                                          <p:spTgt spid="3">
                                            <p:txEl>
                                              <p:pRg st="6" end="6"/>
                                            </p:txEl>
                                          </p:spTgt>
                                        </p:tgtEl>
                                      </p:cBhvr>
                                    </p:animEffect>
                                    <p:animScale>
                                      <p:cBhvr>
                                        <p:cTn id="149" dur="770" accel="100000">
                                          <p:stCondLst>
                                            <p:cond delay="1230"/>
                                          </p:stCondLst>
                                        </p:cTn>
                                        <p:tgtEl>
                                          <p:spTgt spid="3">
                                            <p:txEl>
                                              <p:pRg st="6" end="6"/>
                                            </p:txEl>
                                          </p:spTgt>
                                        </p:tgtEl>
                                      </p:cBhvr>
                                      <p:from x="200000" y="450000"/>
                                      <p:to x="10000" y="10000"/>
                                    </p:animScale>
                                    <p:animScale>
                                      <p:cBhvr>
                                        <p:cTn id="150" dur="1230" decel="100000"/>
                                        <p:tgtEl>
                                          <p:spTgt spid="3">
                                            <p:txEl>
                                              <p:pRg st="6" end="6"/>
                                            </p:txEl>
                                          </p:spTgt>
                                        </p:tgtEl>
                                      </p:cBhvr>
                                      <p:from x="100000" y="100000"/>
                                      <p:to x="200000" y="450000"/>
                                    </p:animScale>
                                    <p:anim from="(ppt_x)" to="(0.5)" calcmode="lin" valueType="num">
                                      <p:cBhvr>
                                        <p:cTn id="151" dur="1230" decel="100000"/>
                                        <p:tgtEl>
                                          <p:spTgt spid="3">
                                            <p:txEl>
                                              <p:pRg st="6" end="6"/>
                                            </p:txEl>
                                          </p:spTgt>
                                        </p:tgtEl>
                                        <p:attrNameLst>
                                          <p:attrName>ppt_x</p:attrName>
                                        </p:attrNameLst>
                                      </p:cBhvr>
                                    </p:anim>
                                    <p:anim from="(0.5)" to="(0.5)" calcmode="lin" valueType="num">
                                      <p:cBhvr>
                                        <p:cTn id="152" dur="770">
                                          <p:stCondLst>
                                            <p:cond delay="1230"/>
                                          </p:stCondLst>
                                        </p:cTn>
                                        <p:tgtEl>
                                          <p:spTgt spid="3">
                                            <p:txEl>
                                              <p:pRg st="6" end="6"/>
                                            </p:txEl>
                                          </p:spTgt>
                                        </p:tgtEl>
                                        <p:attrNameLst>
                                          <p:attrName>ppt_x</p:attrName>
                                        </p:attrNameLst>
                                      </p:cBhvr>
                                    </p:anim>
                                    <p:anim from="(ppt_y)" to="(ppt_y+0.4)" calcmode="lin" valueType="num">
                                      <p:cBhvr>
                                        <p:cTn id="153" dur="1230" decel="100000"/>
                                        <p:tgtEl>
                                          <p:spTgt spid="3">
                                            <p:txEl>
                                              <p:pRg st="6" end="6"/>
                                            </p:txEl>
                                          </p:spTgt>
                                        </p:tgtEl>
                                        <p:attrNameLst>
                                          <p:attrName>ppt_y</p:attrName>
                                        </p:attrNameLst>
                                      </p:cBhvr>
                                    </p:anim>
                                    <p:anim from="(ppt_y)" to="(ppt_y)" calcmode="lin" valueType="num">
                                      <p:cBhvr>
                                        <p:cTn id="154" dur="770">
                                          <p:stCondLst>
                                            <p:cond delay="1230"/>
                                          </p:stCondLst>
                                        </p:cTn>
                                        <p:tgtEl>
                                          <p:spTgt spid="3">
                                            <p:txEl>
                                              <p:pRg st="6" end="6"/>
                                            </p:txEl>
                                          </p:spTgt>
                                        </p:tgtEl>
                                        <p:attrNameLst>
                                          <p:attrName>ppt_y</p:attrName>
                                        </p:attrNameLst>
                                      </p:cBhvr>
                                    </p:anim>
                                    <p:set>
                                      <p:cBhvr>
                                        <p:cTn id="155" dur="1" fill="hold">
                                          <p:stCondLst>
                                            <p:cond delay="1999"/>
                                          </p:stCondLst>
                                        </p:cTn>
                                        <p:tgtEl>
                                          <p:spTgt spid="3">
                                            <p:txEl>
                                              <p:pRg st="6" end="6"/>
                                            </p:txEl>
                                          </p:spTgt>
                                        </p:tgtEl>
                                        <p:attrNameLst>
                                          <p:attrName>style.visibility</p:attrName>
                                        </p:attrNameLst>
                                      </p:cBhvr>
                                      <p:to>
                                        <p:strVal val="hidden"/>
                                      </p:to>
                                    </p:set>
                                  </p:childTnLst>
                                </p:cTn>
                              </p:par>
                            </p:childTnLst>
                          </p:cTn>
                        </p:par>
                      </p:childTnLst>
                    </p:cTn>
                  </p:par>
                  <p:par>
                    <p:cTn id="156" fill="hold">
                      <p:stCondLst>
                        <p:cond delay="indefinite"/>
                      </p:stCondLst>
                      <p:childTnLst>
                        <p:par>
                          <p:cTn id="157" fill="hold">
                            <p:stCondLst>
                              <p:cond delay="0"/>
                            </p:stCondLst>
                            <p:childTnLst>
                              <p:par>
                                <p:cTn id="158" presetID="40" presetClass="exit" presetSubtype="0" fill="hold" grpId="1" nodeType="clickEffect">
                                  <p:stCondLst>
                                    <p:cond delay="0"/>
                                  </p:stCondLst>
                                  <p:iterate type="lt">
                                    <p:tmPct val="10000"/>
                                  </p:iterate>
                                  <p:childTnLst>
                                    <p:animEffect transition="out" filter="fade">
                                      <p:cBhvr>
                                        <p:cTn id="159" dur="1000"/>
                                        <p:tgtEl>
                                          <p:spTgt spid="2"/>
                                        </p:tgtEl>
                                      </p:cBhvr>
                                    </p:animEffect>
                                    <p:anim calcmode="lin" valueType="num">
                                      <p:cBhvr>
                                        <p:cTn id="160" dur="1000"/>
                                        <p:tgtEl>
                                          <p:spTgt spid="2"/>
                                        </p:tgtEl>
                                        <p:attrNameLst>
                                          <p:attrName>ppt_x</p:attrName>
                                        </p:attrNameLst>
                                      </p:cBhvr>
                                      <p:tavLst>
                                        <p:tav tm="0">
                                          <p:val>
                                            <p:strVal val="ppt_x"/>
                                          </p:val>
                                        </p:tav>
                                        <p:tav tm="100000">
                                          <p:val>
                                            <p:strVal val="ppt_x-.1"/>
                                          </p:val>
                                        </p:tav>
                                      </p:tavLst>
                                    </p:anim>
                                    <p:anim calcmode="lin" valueType="num">
                                      <p:cBhvr>
                                        <p:cTn id="161" dur="1000"/>
                                        <p:tgtEl>
                                          <p:spTgt spid="2"/>
                                        </p:tgtEl>
                                        <p:attrNameLst>
                                          <p:attrName>ppt_y</p:attrName>
                                        </p:attrNameLst>
                                      </p:cBhvr>
                                      <p:tavLst>
                                        <p:tav tm="0">
                                          <p:val>
                                            <p:strVal val="ppt_y"/>
                                          </p:val>
                                        </p:tav>
                                        <p:tav tm="100000">
                                          <p:val>
                                            <p:strVal val="ppt_y"/>
                                          </p:val>
                                        </p:tav>
                                      </p:tavLst>
                                    </p:anim>
                                    <p:set>
                                      <p:cBhvr>
                                        <p:cTn id="162" dur="1" fill="hold">
                                          <p:stCondLst>
                                            <p:cond delay="999"/>
                                          </p:stCondLst>
                                        </p:cTn>
                                        <p:tgtEl>
                                          <p:spTgt spid="2"/>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24" presetClass="exit" presetSubtype="0" fill="hold" nodeType="clickEffect">
                                  <p:stCondLst>
                                    <p:cond delay="0"/>
                                  </p:stCondLst>
                                  <p:childTnLst>
                                    <p:anim to="" calcmode="lin" valueType="num">
                                      <p:cBhvr>
                                        <p:cTn id="166" dur="1"/>
                                        <p:tgtEl>
                                          <p:spTgt spid="1026"/>
                                        </p:tgtEl>
                                        <p:attrNameLst>
                                          <p:attrName/>
                                        </p:attrNameLst>
                                      </p:cBhvr>
                                    </p:anim>
                                    <p:set>
                                      <p:cBhvr>
                                        <p:cTn id="167" dur="1" fill="hold">
                                          <p:stCondLst>
                                            <p:cond delay="0"/>
                                          </p:stCondLst>
                                        </p:cTn>
                                        <p:tgtEl>
                                          <p:spTgt spid="1026"/>
                                        </p:tgtEl>
                                        <p:attrNameLst>
                                          <p:attrName>style.visibility</p:attrName>
                                        </p:attrNameLst>
                                      </p:cBhvr>
                                      <p:to>
                                        <p:strVal val="hidden"/>
                                      </p:to>
                                    </p:set>
                                  </p:childTnLst>
                                </p:cTn>
                              </p:par>
                            </p:childTnLst>
                          </p:cTn>
                        </p:par>
                      </p:childTnLst>
                    </p:cTn>
                  </p:par>
                  <p:par>
                    <p:cTn id="168" fill="hold">
                      <p:stCondLst>
                        <p:cond delay="indefinite"/>
                      </p:stCondLst>
                      <p:childTnLst>
                        <p:par>
                          <p:cTn id="169" fill="hold">
                            <p:stCondLst>
                              <p:cond delay="0"/>
                            </p:stCondLst>
                            <p:childTnLst>
                              <p:par>
                                <p:cTn id="170" presetID="25" presetClass="exit" presetSubtype="0" fill="hold" nodeType="clickEffect">
                                  <p:stCondLst>
                                    <p:cond delay="0"/>
                                  </p:stCondLst>
                                  <p:childTnLst>
                                    <p:animEffect transition="out" filter="fade">
                                      <p:cBhvr>
                                        <p:cTn id="171" dur="1000" accel="50000">
                                          <p:stCondLst>
                                            <p:cond delay="0"/>
                                          </p:stCondLst>
                                        </p:cTn>
                                        <p:tgtEl>
                                          <p:spTgt spid="1028"/>
                                        </p:tgtEl>
                                      </p:cBhvr>
                                    </p:animEffect>
                                    <p:anim calcmode="lin" valueType="num">
                                      <p:cBhvr>
                                        <p:cTn id="172" dur="500" accel="50000">
                                          <p:stCondLst>
                                            <p:cond delay="0"/>
                                          </p:stCondLst>
                                        </p:cTn>
                                        <p:tgtEl>
                                          <p:spTgt spid="1028"/>
                                        </p:tgtEl>
                                        <p:attrNameLst>
                                          <p:attrName>ppt_y</p:attrName>
                                        </p:attrNameLst>
                                      </p:cBhvr>
                                      <p:tavLst>
                                        <p:tav tm="0">
                                          <p:val>
                                            <p:strVal val="ppt_y"/>
                                          </p:val>
                                        </p:tav>
                                        <p:tav tm="100000">
                                          <p:val>
                                            <p:strVal val="ppt_y+.1"/>
                                          </p:val>
                                        </p:tav>
                                      </p:tavLst>
                                    </p:anim>
                                    <p:anim calcmode="lin" valueType="num">
                                      <p:cBhvr>
                                        <p:cTn id="173" dur="500" decel="50000">
                                          <p:stCondLst>
                                            <p:cond delay="500"/>
                                          </p:stCondLst>
                                        </p:cTn>
                                        <p:tgtEl>
                                          <p:spTgt spid="1028"/>
                                        </p:tgtEl>
                                        <p:attrNameLst>
                                          <p:attrName>ppt_y</p:attrName>
                                        </p:attrNameLst>
                                      </p:cBhvr>
                                      <p:tavLst>
                                        <p:tav tm="0">
                                          <p:val>
                                            <p:strVal val="ppt_y"/>
                                          </p:val>
                                        </p:tav>
                                        <p:tav tm="100000">
                                          <p:val>
                                            <p:strVal val="ppt_y-.1"/>
                                          </p:val>
                                        </p:tav>
                                      </p:tavLst>
                                    </p:anim>
                                    <p:anim calcmode="lin" valueType="num">
                                      <p:cBhvr>
                                        <p:cTn id="174" dur="500" accel="50000">
                                          <p:stCondLst>
                                            <p:cond delay="500"/>
                                          </p:stCondLst>
                                        </p:cTn>
                                        <p:tgtEl>
                                          <p:spTgt spid="1028"/>
                                        </p:tgtEl>
                                        <p:attrNameLst>
                                          <p:attrName>ppt_x</p:attrName>
                                        </p:attrNameLst>
                                      </p:cBhvr>
                                      <p:tavLst>
                                        <p:tav tm="0">
                                          <p:val>
                                            <p:strVal val="ppt_x"/>
                                          </p:val>
                                        </p:tav>
                                        <p:tav tm="100000">
                                          <p:val>
                                            <p:strVal val="ppt_x+.4"/>
                                          </p:val>
                                        </p:tav>
                                      </p:tavLst>
                                    </p:anim>
                                    <p:anim calcmode="lin" valueType="num">
                                      <p:cBhvr>
                                        <p:cTn id="175" dur="1000"/>
                                        <p:tgtEl>
                                          <p:spTgt spid="1028"/>
                                        </p:tgtEl>
                                        <p:attrNameLst>
                                          <p:attrName>ppt_h</p:attrName>
                                        </p:attrNameLst>
                                      </p:cBhvr>
                                      <p:tavLst>
                                        <p:tav tm="0">
                                          <p:val>
                                            <p:strVal val="ppt_h"/>
                                          </p:val>
                                        </p:tav>
                                        <p:tav tm="100000">
                                          <p:val>
                                            <p:strVal val="ppt_h"/>
                                          </p:val>
                                        </p:tav>
                                      </p:tavLst>
                                    </p:anim>
                                    <p:anim calcmode="lin" valueType="num">
                                      <p:cBhvr>
                                        <p:cTn id="176" dur="500" accel="50000">
                                          <p:stCondLst>
                                            <p:cond delay="0"/>
                                          </p:stCondLst>
                                        </p:cTn>
                                        <p:tgtEl>
                                          <p:spTgt spid="1028"/>
                                        </p:tgtEl>
                                        <p:attrNameLst>
                                          <p:attrName>ppt_w</p:attrName>
                                        </p:attrNameLst>
                                      </p:cBhvr>
                                      <p:tavLst>
                                        <p:tav tm="0">
                                          <p:val>
                                            <p:strVal val="ppt_w"/>
                                          </p:val>
                                        </p:tav>
                                        <p:tav tm="100000">
                                          <p:val>
                                            <p:strVal val="ppt_w*.05"/>
                                          </p:val>
                                        </p:tav>
                                      </p:tavLst>
                                    </p:anim>
                                    <p:anim calcmode="lin" valueType="num">
                                      <p:cBhvr>
                                        <p:cTn id="177" dur="500" decel="50000">
                                          <p:stCondLst>
                                            <p:cond delay="500"/>
                                          </p:stCondLst>
                                        </p:cTn>
                                        <p:tgtEl>
                                          <p:spTgt spid="1028"/>
                                        </p:tgtEl>
                                        <p:attrNameLst>
                                          <p:attrName>ppt_w</p:attrName>
                                        </p:attrNameLst>
                                      </p:cBhvr>
                                      <p:tavLst>
                                        <p:tav tm="0">
                                          <p:val>
                                            <p:strVal val="ppt_w"/>
                                          </p:val>
                                        </p:tav>
                                        <p:tav tm="100000">
                                          <p:val>
                                            <p:strVal val="ppt_w/.05"/>
                                          </p:val>
                                        </p:tav>
                                      </p:tavLst>
                                    </p:anim>
                                    <p:anim calcmode="lin" valueType="num">
                                      <p:cBhvr>
                                        <p:cTn id="178" dur="500" accel="50000">
                                          <p:stCondLst>
                                            <p:cond delay="500"/>
                                          </p:stCondLst>
                                        </p:cTn>
                                        <p:tgtEl>
                                          <p:spTgt spid="1028"/>
                                        </p:tgtEl>
                                        <p:attrNameLst>
                                          <p:attrName>style.rotation</p:attrName>
                                        </p:attrNameLst>
                                      </p:cBhvr>
                                      <p:tavLst>
                                        <p:tav tm="0">
                                          <p:val>
                                            <p:fltVal val="0"/>
                                          </p:val>
                                        </p:tav>
                                        <p:tav tm="100000">
                                          <p:val>
                                            <p:fltVal val="-90"/>
                                          </p:val>
                                        </p:tav>
                                      </p:tavLst>
                                    </p:anim>
                                    <p:set>
                                      <p:cBhvr>
                                        <p:cTn id="179" dur="1" fill="hold">
                                          <p:stCondLst>
                                            <p:cond delay="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a:solidFill>
            <a:schemeClr val="tx1"/>
          </a:solidFill>
          <a:ln>
            <a:solidFill>
              <a:schemeClr val="tx1"/>
            </a:solidFill>
          </a:ln>
        </p:spPr>
        <p:txBody>
          <a:bodyPr/>
          <a:lstStyle/>
          <a:p>
            <a:endParaRPr lang="en-US" dirty="0"/>
          </a:p>
        </p:txBody>
      </p:sp>
      <p:sp>
        <p:nvSpPr>
          <p:cNvPr id="4" name="Footer Placeholder 3"/>
          <p:cNvSpPr>
            <a:spLocks noGrp="1"/>
          </p:cNvSpPr>
          <p:nvPr>
            <p:ph type="ftr" sz="quarter" idx="11"/>
          </p:nvPr>
        </p:nvSpPr>
        <p:spPr/>
        <p:txBody>
          <a:bodyPr/>
          <a:lstStyle/>
          <a:p>
            <a:r>
              <a:rPr lang="en-US" sz="2000" dirty="0" smtClean="0">
                <a:solidFill>
                  <a:srgbClr val="006699"/>
                </a:solidFill>
                <a:latin typeface="Georgia" pitchFamily="18" charset="0"/>
              </a:rPr>
              <a:t>By: Myriam Bekkoucha 7BB</a:t>
            </a:r>
            <a:endParaRPr lang="en-US" sz="2000" dirty="0">
              <a:solidFill>
                <a:srgbClr val="006699"/>
              </a:solidFill>
              <a:latin typeface="Georgia" pitchFamily="18" charset="0"/>
            </a:endParaRPr>
          </a:p>
        </p:txBody>
      </p:sp>
      <p:sp>
        <p:nvSpPr>
          <p:cNvPr id="5" name="TextBox 4"/>
          <p:cNvSpPr txBox="1"/>
          <p:nvPr/>
        </p:nvSpPr>
        <p:spPr>
          <a:xfrm>
            <a:off x="0" y="-304800"/>
            <a:ext cx="9144000" cy="5016758"/>
          </a:xfrm>
          <a:prstGeom prst="rect">
            <a:avLst/>
          </a:prstGeom>
          <a:noFill/>
        </p:spPr>
        <p:txBody>
          <a:bodyPr wrap="square" rtlCol="0">
            <a:spAutoFit/>
          </a:bodyPr>
          <a:lstStyle/>
          <a:p>
            <a:r>
              <a:rPr lang="en-US" sz="8000" dirty="0" smtClean="0">
                <a:ln w="57150">
                  <a:solidFill>
                    <a:srgbClr val="FFFFFF"/>
                  </a:solidFill>
                  <a:prstDash val="sysDash"/>
                </a:ln>
                <a:solidFill>
                  <a:srgbClr val="0099CC"/>
                </a:solidFill>
                <a:effectLst>
                  <a:glow rad="228600">
                    <a:schemeClr val="accent5">
                      <a:satMod val="175000"/>
                      <a:alpha val="40000"/>
                    </a:schemeClr>
                  </a:glow>
                </a:effectLst>
                <a:latin typeface="Georgia" pitchFamily="18" charset="0"/>
              </a:rPr>
              <a:t>         </a:t>
            </a:r>
          </a:p>
          <a:p>
            <a:endParaRPr lang="en-US" sz="8000" dirty="0" smtClean="0">
              <a:ln w="57150">
                <a:solidFill>
                  <a:srgbClr val="FFFFFF"/>
                </a:solidFill>
                <a:prstDash val="sysDash"/>
              </a:ln>
              <a:solidFill>
                <a:srgbClr val="0099CC"/>
              </a:solidFill>
              <a:effectLst>
                <a:glow rad="228600">
                  <a:schemeClr val="accent5">
                    <a:satMod val="175000"/>
                    <a:alpha val="40000"/>
                  </a:schemeClr>
                </a:glow>
              </a:effectLst>
              <a:latin typeface="Georgia" pitchFamily="18" charset="0"/>
            </a:endParaRPr>
          </a:p>
          <a:p>
            <a:r>
              <a:rPr lang="en-US" sz="8000" dirty="0" smtClean="0">
                <a:ln w="57150">
                  <a:solidFill>
                    <a:srgbClr val="FFFFFF"/>
                  </a:solidFill>
                  <a:prstDash val="sysDash"/>
                </a:ln>
                <a:solidFill>
                  <a:srgbClr val="0099CC"/>
                </a:solidFill>
                <a:effectLst>
                  <a:glow rad="228600">
                    <a:schemeClr val="accent5">
                      <a:satMod val="175000"/>
                      <a:alpha val="40000"/>
                    </a:schemeClr>
                  </a:glow>
                </a:effectLst>
                <a:latin typeface="Georgia" pitchFamily="18" charset="0"/>
              </a:rPr>
              <a:t>         THE END</a:t>
            </a:r>
          </a:p>
          <a:p>
            <a:r>
              <a:rPr lang="en-US" sz="8000" dirty="0" smtClean="0">
                <a:ln w="57150">
                  <a:solidFill>
                    <a:srgbClr val="FFFFFF"/>
                  </a:solidFill>
                  <a:prstDash val="sysDash"/>
                </a:ln>
                <a:solidFill>
                  <a:srgbClr val="0099CC"/>
                </a:solidFill>
                <a:effectLst>
                  <a:glow rad="228600">
                    <a:schemeClr val="accent5">
                      <a:satMod val="175000"/>
                      <a:alpha val="40000"/>
                    </a:schemeClr>
                  </a:glow>
                </a:effectLst>
                <a:latin typeface="Georgia" pitchFamily="18" charset="0"/>
              </a:rPr>
              <a:t>I Hope you liked it!</a:t>
            </a:r>
            <a:endParaRPr lang="en-US" sz="8000" dirty="0">
              <a:ln w="57150">
                <a:solidFill>
                  <a:srgbClr val="FFFFFF"/>
                </a:solidFill>
                <a:prstDash val="sysDash"/>
              </a:ln>
              <a:solidFill>
                <a:srgbClr val="0099CC"/>
              </a:solidFill>
              <a:effectLst>
                <a:glow rad="228600">
                  <a:schemeClr val="accent5">
                    <a:satMod val="175000"/>
                    <a:alpha val="40000"/>
                  </a:schemeClr>
                </a:glow>
              </a:effectLst>
              <a:latin typeface="Georgia" pitchFamily="18" charset="0"/>
            </a:endParaRPr>
          </a:p>
        </p:txBody>
      </p:sp>
      <p:pic>
        <p:nvPicPr>
          <p:cNvPr id="1028" name="Picture 4" descr="http://www.ecreativeim.com/blog/wp-content/uploads/2011/05/facebook-like-icon.png"/>
          <p:cNvPicPr>
            <a:picLocks noChangeAspect="1" noChangeArrowheads="1"/>
          </p:cNvPicPr>
          <p:nvPr/>
        </p:nvPicPr>
        <p:blipFill>
          <a:blip r:embed="rId3" cstate="print"/>
          <a:srcRect l="5714" t="12281" r="17143" b="7894"/>
          <a:stretch>
            <a:fillRect/>
          </a:stretch>
        </p:blipFill>
        <p:spPr bwMode="auto">
          <a:xfrm>
            <a:off x="0" y="0"/>
            <a:ext cx="2057400" cy="1981200"/>
          </a:xfrm>
          <a:prstGeom prst="rect">
            <a:avLst/>
          </a:prstGeom>
          <a:noFill/>
        </p:spPr>
      </p:pic>
      <p:pic>
        <p:nvPicPr>
          <p:cNvPr id="9" name="Picture 4" descr="http://www.ecreativeim.com/blog/wp-content/uploads/2011/05/facebook-like-icon.png"/>
          <p:cNvPicPr>
            <a:picLocks noChangeAspect="1" noChangeArrowheads="1"/>
          </p:cNvPicPr>
          <p:nvPr/>
        </p:nvPicPr>
        <p:blipFill>
          <a:blip r:embed="rId3" cstate="print"/>
          <a:srcRect l="5714" t="12281" r="17143" b="7894"/>
          <a:stretch>
            <a:fillRect/>
          </a:stretch>
        </p:blipFill>
        <p:spPr bwMode="auto">
          <a:xfrm>
            <a:off x="7086600" y="0"/>
            <a:ext cx="2057400" cy="1981200"/>
          </a:xfrm>
          <a:prstGeom prst="rect">
            <a:avLst/>
          </a:prstGeom>
          <a:noFill/>
        </p:spPr>
      </p:pic>
      <p:pic>
        <p:nvPicPr>
          <p:cNvPr id="10" name="Picture 4" descr="http://www.ecreativeim.com/blog/wp-content/uploads/2011/05/facebook-like-icon.png"/>
          <p:cNvPicPr>
            <a:picLocks noChangeAspect="1" noChangeArrowheads="1"/>
          </p:cNvPicPr>
          <p:nvPr/>
        </p:nvPicPr>
        <p:blipFill>
          <a:blip r:embed="rId3" cstate="print"/>
          <a:srcRect l="5714" t="12281" r="17143" b="7894"/>
          <a:stretch>
            <a:fillRect/>
          </a:stretch>
        </p:blipFill>
        <p:spPr bwMode="auto">
          <a:xfrm>
            <a:off x="7086600" y="4876800"/>
            <a:ext cx="2057400" cy="1981200"/>
          </a:xfrm>
          <a:prstGeom prst="rect">
            <a:avLst/>
          </a:prstGeom>
          <a:noFill/>
        </p:spPr>
      </p:pic>
      <p:pic>
        <p:nvPicPr>
          <p:cNvPr id="11" name="Picture 4" descr="http://www.ecreativeim.com/blog/wp-content/uploads/2011/05/facebook-like-icon.png"/>
          <p:cNvPicPr>
            <a:picLocks noChangeAspect="1" noChangeArrowheads="1"/>
          </p:cNvPicPr>
          <p:nvPr/>
        </p:nvPicPr>
        <p:blipFill>
          <a:blip r:embed="rId3" cstate="print"/>
          <a:srcRect l="5714" t="12281" r="17143" b="7894"/>
          <a:stretch>
            <a:fillRect/>
          </a:stretch>
        </p:blipFill>
        <p:spPr bwMode="auto">
          <a:xfrm>
            <a:off x="0" y="4876800"/>
            <a:ext cx="2057400" cy="1981200"/>
          </a:xfrm>
          <a:prstGeom prst="rect">
            <a:avLst/>
          </a:prstGeom>
          <a:noFill/>
        </p:spPr>
      </p:pic>
    </p:spTree>
  </p:cSld>
  <p:clrMapOvr>
    <a:masterClrMapping/>
  </p:clrMapOvr>
  <p:transition spd="slow">
    <p:dissolve/>
    <p:sndAc>
      <p:stSnd>
        <p:snd r:embed="rId2" name="applaus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wipe(down)">
                                      <p:cBhvr>
                                        <p:cTn id="7" dur="870">
                                          <p:stCondLst>
                                            <p:cond delay="0"/>
                                          </p:stCondLst>
                                        </p:cTn>
                                        <p:tgtEl>
                                          <p:spTgt spid="5">
                                            <p:txEl>
                                              <p:pRg st="2" end="2"/>
                                            </p:txEl>
                                          </p:spTgt>
                                        </p:tgtEl>
                                      </p:cBhvr>
                                    </p:animEffect>
                                    <p:anim calcmode="lin" valueType="num">
                                      <p:cBhvr>
                                        <p:cTn id="8" dur="2733"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5">
                                            <p:txEl>
                                              <p:pRg st="2" end="2"/>
                                            </p:txEl>
                                          </p:spTgt>
                                        </p:tgtEl>
                                        <p:attrNameLst>
                                          <p:attrName>ppt_y</p:attrName>
                                        </p:attrNameLst>
                                      </p:cBhvr>
                                      <p:tavLst>
                                        <p:tav tm="0" fmla="#ppt_y-sin(pi*$)/81">
                                          <p:val>
                                            <p:fltVal val="0"/>
                                          </p:val>
                                        </p:tav>
                                        <p:tav tm="100000">
                                          <p:val>
                                            <p:fltVal val="1"/>
                                          </p:val>
                                        </p:tav>
                                      </p:tavLst>
                                    </p:anim>
                                    <p:animScale>
                                      <p:cBhvr>
                                        <p:cTn id="13" dur="39">
                                          <p:stCondLst>
                                            <p:cond delay="975"/>
                                          </p:stCondLst>
                                        </p:cTn>
                                        <p:tgtEl>
                                          <p:spTgt spid="5">
                                            <p:txEl>
                                              <p:pRg st="2" end="2"/>
                                            </p:txEl>
                                          </p:spTgt>
                                        </p:tgtEl>
                                      </p:cBhvr>
                                      <p:to x="100000" y="60000"/>
                                    </p:animScale>
                                    <p:animScale>
                                      <p:cBhvr>
                                        <p:cTn id="14" dur="249" decel="50000">
                                          <p:stCondLst>
                                            <p:cond delay="1014"/>
                                          </p:stCondLst>
                                        </p:cTn>
                                        <p:tgtEl>
                                          <p:spTgt spid="5">
                                            <p:txEl>
                                              <p:pRg st="2" end="2"/>
                                            </p:txEl>
                                          </p:spTgt>
                                        </p:tgtEl>
                                      </p:cBhvr>
                                      <p:to x="100000" y="100000"/>
                                    </p:animScale>
                                    <p:animScale>
                                      <p:cBhvr>
                                        <p:cTn id="15" dur="39">
                                          <p:stCondLst>
                                            <p:cond delay="1968"/>
                                          </p:stCondLst>
                                        </p:cTn>
                                        <p:tgtEl>
                                          <p:spTgt spid="5">
                                            <p:txEl>
                                              <p:pRg st="2" end="2"/>
                                            </p:txEl>
                                          </p:spTgt>
                                        </p:tgtEl>
                                      </p:cBhvr>
                                      <p:to x="100000" y="80000"/>
                                    </p:animScale>
                                    <p:animScale>
                                      <p:cBhvr>
                                        <p:cTn id="16" dur="249" decel="50000">
                                          <p:stCondLst>
                                            <p:cond delay="2007"/>
                                          </p:stCondLst>
                                        </p:cTn>
                                        <p:tgtEl>
                                          <p:spTgt spid="5">
                                            <p:txEl>
                                              <p:pRg st="2" end="2"/>
                                            </p:txEl>
                                          </p:spTgt>
                                        </p:tgtEl>
                                      </p:cBhvr>
                                      <p:to x="100000" y="100000"/>
                                    </p:animScale>
                                    <p:animScale>
                                      <p:cBhvr>
                                        <p:cTn id="17" dur="39">
                                          <p:stCondLst>
                                            <p:cond delay="2463"/>
                                          </p:stCondLst>
                                        </p:cTn>
                                        <p:tgtEl>
                                          <p:spTgt spid="5">
                                            <p:txEl>
                                              <p:pRg st="2" end="2"/>
                                            </p:txEl>
                                          </p:spTgt>
                                        </p:tgtEl>
                                      </p:cBhvr>
                                      <p:to x="100000" y="90000"/>
                                    </p:animScale>
                                    <p:animScale>
                                      <p:cBhvr>
                                        <p:cTn id="18" dur="249" decel="50000">
                                          <p:stCondLst>
                                            <p:cond delay="2502"/>
                                          </p:stCondLst>
                                        </p:cTn>
                                        <p:tgtEl>
                                          <p:spTgt spid="5">
                                            <p:txEl>
                                              <p:pRg st="2" end="2"/>
                                            </p:txEl>
                                          </p:spTgt>
                                        </p:tgtEl>
                                      </p:cBhvr>
                                      <p:to x="100000" y="100000"/>
                                    </p:animScale>
                                    <p:animScale>
                                      <p:cBhvr>
                                        <p:cTn id="19" dur="39">
                                          <p:stCondLst>
                                            <p:cond delay="2712"/>
                                          </p:stCondLst>
                                        </p:cTn>
                                        <p:tgtEl>
                                          <p:spTgt spid="5">
                                            <p:txEl>
                                              <p:pRg st="2" end="2"/>
                                            </p:txEl>
                                          </p:spTgt>
                                        </p:tgtEl>
                                      </p:cBhvr>
                                      <p:to x="100000" y="95000"/>
                                    </p:animScale>
                                    <p:animScale>
                                      <p:cBhvr>
                                        <p:cTn id="20" dur="249" decel="50000">
                                          <p:stCondLst>
                                            <p:cond delay="2751"/>
                                          </p:stCondLst>
                                        </p:cTn>
                                        <p:tgtEl>
                                          <p:spTgt spid="5">
                                            <p:txEl>
                                              <p:pRg st="2" end="2"/>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wipe(down)">
                                      <p:cBhvr>
                                        <p:cTn id="23" dur="870">
                                          <p:stCondLst>
                                            <p:cond delay="0"/>
                                          </p:stCondLst>
                                        </p:cTn>
                                        <p:tgtEl>
                                          <p:spTgt spid="5">
                                            <p:txEl>
                                              <p:pRg st="3" end="3"/>
                                            </p:txEl>
                                          </p:spTgt>
                                        </p:tgtEl>
                                      </p:cBhvr>
                                    </p:animEffect>
                                    <p:anim calcmode="lin" valueType="num">
                                      <p:cBhvr>
                                        <p:cTn id="24" dur="2733" tmFilter="0,0; 0.14,0.36; 0.43,0.73; 0.71,0.91; 1.0,1.0">
                                          <p:stCondLst>
                                            <p:cond delay="0"/>
                                          </p:stCondLst>
                                        </p:cTn>
                                        <p:tgtEl>
                                          <p:spTgt spid="5">
                                            <p:txEl>
                                              <p:pRg st="3" end="3"/>
                                            </p:txEl>
                                          </p:spTgt>
                                        </p:tgtEl>
                                        <p:attrNameLst>
                                          <p:attrName>ppt_x</p:attrName>
                                        </p:attrNameLst>
                                      </p:cBhvr>
                                      <p:tavLst>
                                        <p:tav tm="0">
                                          <p:val>
                                            <p:strVal val="#ppt_x-0.25"/>
                                          </p:val>
                                        </p:tav>
                                        <p:tav tm="100000">
                                          <p:val>
                                            <p:strVal val="#ppt_x"/>
                                          </p:val>
                                        </p:tav>
                                      </p:tavLst>
                                    </p:anim>
                                    <p:anim calcmode="lin" valueType="num">
                                      <p:cBhvr>
                                        <p:cTn id="25" dur="996" tmFilter="0.0,0.0; 0.25,0.07; 0.50,0.2; 0.75,0.467; 1.0,1.0">
                                          <p:stCondLst>
                                            <p:cond delay="0"/>
                                          </p:stCondLst>
                                        </p:cTn>
                                        <p:tgtEl>
                                          <p:spTgt spid="5">
                                            <p:txEl>
                                              <p:pRg st="3" end="3"/>
                                            </p:txEl>
                                          </p:spTgt>
                                        </p:tgtEl>
                                        <p:attrNameLst>
                                          <p:attrName>ppt_y</p:attrName>
                                        </p:attrNameLst>
                                      </p:cBhvr>
                                      <p:tavLst>
                                        <p:tav tm="0" fmla="#ppt_y-sin(pi*$)/3">
                                          <p:val>
                                            <p:fltVal val="0.5"/>
                                          </p:val>
                                        </p:tav>
                                        <p:tav tm="100000">
                                          <p:val>
                                            <p:fltVal val="1"/>
                                          </p:val>
                                        </p:tav>
                                      </p:tavLst>
                                    </p:anim>
                                    <p:anim calcmode="lin" valueType="num">
                                      <p:cBhvr>
                                        <p:cTn id="26" dur="996" tmFilter="0, 0; 0.125,0.2665; 0.25,0.4; 0.375,0.465; 0.5,0.5;  0.625,0.535; 0.75,0.6; 0.875,0.7335; 1,1">
                                          <p:stCondLst>
                                            <p:cond delay="996"/>
                                          </p:stCondLst>
                                        </p:cTn>
                                        <p:tgtEl>
                                          <p:spTgt spid="5">
                                            <p:txEl>
                                              <p:pRg st="3" end="3"/>
                                            </p:txEl>
                                          </p:spTgt>
                                        </p:tgtEl>
                                        <p:attrNameLst>
                                          <p:attrName>ppt_y</p:attrName>
                                        </p:attrNameLst>
                                      </p:cBhvr>
                                      <p:tavLst>
                                        <p:tav tm="0" fmla="#ppt_y-sin(pi*$)/9">
                                          <p:val>
                                            <p:fltVal val="0"/>
                                          </p:val>
                                        </p:tav>
                                        <p:tav tm="100000">
                                          <p:val>
                                            <p:fltVal val="1"/>
                                          </p:val>
                                        </p:tav>
                                      </p:tavLst>
                                    </p:anim>
                                    <p:anim calcmode="lin" valueType="num">
                                      <p:cBhvr>
                                        <p:cTn id="27" dur="498" tmFilter="0, 0; 0.125,0.2665; 0.25,0.4; 0.375,0.465; 0.5,0.5;  0.625,0.535; 0.75,0.6; 0.875,0.7335; 1,1">
                                          <p:stCondLst>
                                            <p:cond delay="1986"/>
                                          </p:stCondLst>
                                        </p:cTn>
                                        <p:tgtEl>
                                          <p:spTgt spid="5">
                                            <p:txEl>
                                              <p:pRg st="3" end="3"/>
                                            </p:txEl>
                                          </p:spTgt>
                                        </p:tgtEl>
                                        <p:attrNameLst>
                                          <p:attrName>ppt_y</p:attrName>
                                        </p:attrNameLst>
                                      </p:cBhvr>
                                      <p:tavLst>
                                        <p:tav tm="0" fmla="#ppt_y-sin(pi*$)/27">
                                          <p:val>
                                            <p:fltVal val="0"/>
                                          </p:val>
                                        </p:tav>
                                        <p:tav tm="100000">
                                          <p:val>
                                            <p:fltVal val="1"/>
                                          </p:val>
                                        </p:tav>
                                      </p:tavLst>
                                    </p:anim>
                                    <p:anim calcmode="lin" valueType="num">
                                      <p:cBhvr>
                                        <p:cTn id="28" dur="246" tmFilter="0, 0; 0.125,0.2665; 0.25,0.4; 0.375,0.465; 0.5,0.5;  0.625,0.535; 0.75,0.6; 0.875,0.7335; 1,1">
                                          <p:stCondLst>
                                            <p:cond delay="2484"/>
                                          </p:stCondLst>
                                        </p:cTn>
                                        <p:tgtEl>
                                          <p:spTgt spid="5">
                                            <p:txEl>
                                              <p:pRg st="3" end="3"/>
                                            </p:txEl>
                                          </p:spTgt>
                                        </p:tgtEl>
                                        <p:attrNameLst>
                                          <p:attrName>ppt_y</p:attrName>
                                        </p:attrNameLst>
                                      </p:cBhvr>
                                      <p:tavLst>
                                        <p:tav tm="0" fmla="#ppt_y-sin(pi*$)/81">
                                          <p:val>
                                            <p:fltVal val="0"/>
                                          </p:val>
                                        </p:tav>
                                        <p:tav tm="100000">
                                          <p:val>
                                            <p:fltVal val="1"/>
                                          </p:val>
                                        </p:tav>
                                      </p:tavLst>
                                    </p:anim>
                                    <p:animScale>
                                      <p:cBhvr>
                                        <p:cTn id="29" dur="39">
                                          <p:stCondLst>
                                            <p:cond delay="975"/>
                                          </p:stCondLst>
                                        </p:cTn>
                                        <p:tgtEl>
                                          <p:spTgt spid="5">
                                            <p:txEl>
                                              <p:pRg st="3" end="3"/>
                                            </p:txEl>
                                          </p:spTgt>
                                        </p:tgtEl>
                                      </p:cBhvr>
                                      <p:to x="100000" y="60000"/>
                                    </p:animScale>
                                    <p:animScale>
                                      <p:cBhvr>
                                        <p:cTn id="30" dur="249" decel="50000">
                                          <p:stCondLst>
                                            <p:cond delay="1014"/>
                                          </p:stCondLst>
                                        </p:cTn>
                                        <p:tgtEl>
                                          <p:spTgt spid="5">
                                            <p:txEl>
                                              <p:pRg st="3" end="3"/>
                                            </p:txEl>
                                          </p:spTgt>
                                        </p:tgtEl>
                                      </p:cBhvr>
                                      <p:to x="100000" y="100000"/>
                                    </p:animScale>
                                    <p:animScale>
                                      <p:cBhvr>
                                        <p:cTn id="31" dur="39">
                                          <p:stCondLst>
                                            <p:cond delay="1968"/>
                                          </p:stCondLst>
                                        </p:cTn>
                                        <p:tgtEl>
                                          <p:spTgt spid="5">
                                            <p:txEl>
                                              <p:pRg st="3" end="3"/>
                                            </p:txEl>
                                          </p:spTgt>
                                        </p:tgtEl>
                                      </p:cBhvr>
                                      <p:to x="100000" y="80000"/>
                                    </p:animScale>
                                    <p:animScale>
                                      <p:cBhvr>
                                        <p:cTn id="32" dur="249" decel="50000">
                                          <p:stCondLst>
                                            <p:cond delay="2007"/>
                                          </p:stCondLst>
                                        </p:cTn>
                                        <p:tgtEl>
                                          <p:spTgt spid="5">
                                            <p:txEl>
                                              <p:pRg st="3" end="3"/>
                                            </p:txEl>
                                          </p:spTgt>
                                        </p:tgtEl>
                                      </p:cBhvr>
                                      <p:to x="100000" y="100000"/>
                                    </p:animScale>
                                    <p:animScale>
                                      <p:cBhvr>
                                        <p:cTn id="33" dur="39">
                                          <p:stCondLst>
                                            <p:cond delay="2463"/>
                                          </p:stCondLst>
                                        </p:cTn>
                                        <p:tgtEl>
                                          <p:spTgt spid="5">
                                            <p:txEl>
                                              <p:pRg st="3" end="3"/>
                                            </p:txEl>
                                          </p:spTgt>
                                        </p:tgtEl>
                                      </p:cBhvr>
                                      <p:to x="100000" y="90000"/>
                                    </p:animScale>
                                    <p:animScale>
                                      <p:cBhvr>
                                        <p:cTn id="34" dur="249" decel="50000">
                                          <p:stCondLst>
                                            <p:cond delay="2502"/>
                                          </p:stCondLst>
                                        </p:cTn>
                                        <p:tgtEl>
                                          <p:spTgt spid="5">
                                            <p:txEl>
                                              <p:pRg st="3" end="3"/>
                                            </p:txEl>
                                          </p:spTgt>
                                        </p:tgtEl>
                                      </p:cBhvr>
                                      <p:to x="100000" y="100000"/>
                                    </p:animScale>
                                    <p:animScale>
                                      <p:cBhvr>
                                        <p:cTn id="35" dur="39">
                                          <p:stCondLst>
                                            <p:cond delay="2712"/>
                                          </p:stCondLst>
                                        </p:cTn>
                                        <p:tgtEl>
                                          <p:spTgt spid="5">
                                            <p:txEl>
                                              <p:pRg st="3" end="3"/>
                                            </p:txEl>
                                          </p:spTgt>
                                        </p:tgtEl>
                                      </p:cBhvr>
                                      <p:to x="100000" y="95000"/>
                                    </p:animScale>
                                    <p:animScale>
                                      <p:cBhvr>
                                        <p:cTn id="36" dur="249" decel="50000">
                                          <p:stCondLst>
                                            <p:cond delay="2751"/>
                                          </p:stCondLst>
                                        </p:cTn>
                                        <p:tgtEl>
                                          <p:spTgt spid="5">
                                            <p:txEl>
                                              <p:pRg st="3" end="3"/>
                                            </p:txEl>
                                          </p:spTgt>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nodeType="clickEffect">
                                  <p:stCondLst>
                                    <p:cond delay="0"/>
                                  </p:stCondLst>
                                  <p:childTnLst>
                                    <p:animRot by="21600000">
                                      <p:cBhvr>
                                        <p:cTn id="40" dur="3000" fill="hold"/>
                                        <p:tgtEl>
                                          <p:spTgt spid="5">
                                            <p:txEl>
                                              <p:pRg st="2" end="2"/>
                                            </p:txEl>
                                          </p:spTgt>
                                        </p:tgtEl>
                                        <p:attrNameLst>
                                          <p:attrName>r</p:attrName>
                                        </p:attrNameLst>
                                      </p:cBhvr>
                                    </p:animRot>
                                  </p:childTnLst>
                                </p:cTn>
                              </p:par>
                              <p:par>
                                <p:cTn id="41" presetID="8" presetClass="emph" presetSubtype="0" fill="hold" nodeType="withEffect">
                                  <p:stCondLst>
                                    <p:cond delay="0"/>
                                  </p:stCondLst>
                                  <p:childTnLst>
                                    <p:animRot by="21600000">
                                      <p:cBhvr>
                                        <p:cTn id="42" dur="3000" fill="hold"/>
                                        <p:tgtEl>
                                          <p:spTgt spid="5">
                                            <p:txEl>
                                              <p:pRg st="3" end="3"/>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028"/>
                                        </p:tgtEl>
                                        <p:attrNameLst>
                                          <p:attrName>style.visibility</p:attrName>
                                        </p:attrNameLst>
                                      </p:cBhvr>
                                      <p:to>
                                        <p:strVal val="visible"/>
                                      </p:to>
                                    </p:set>
                                    <p:animEffect transition="in" filter="wipe(down)">
                                      <p:cBhvr>
                                        <p:cTn id="47" dur="3000"/>
                                        <p:tgtEl>
                                          <p:spTgt spid="102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down)">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nodeType="clickEffect">
                                  <p:stCondLst>
                                    <p:cond delay="0"/>
                                  </p:stCondLst>
                                  <p:childTnLst>
                                    <p:set>
                                      <p:cBhvr>
                                        <p:cTn id="66" dur="1" fill="hold">
                                          <p:stCondLst>
                                            <p:cond delay="0"/>
                                          </p:stCondLst>
                                        </p:cTn>
                                        <p:tgtEl>
                                          <p:spTgt spid="4">
                                            <p:txEl>
                                              <p:pRg st="0" end="0"/>
                                            </p:txEl>
                                          </p:spTgt>
                                        </p:tgtEl>
                                        <p:attrNameLst>
                                          <p:attrName>style.visibility</p:attrName>
                                        </p:attrNameLst>
                                      </p:cBhvr>
                                      <p:to>
                                        <p:strVal val="visible"/>
                                      </p:to>
                                    </p:set>
                                    <p:animEffect transition="in" filter="wipe(down)">
                                      <p:cBhvr>
                                        <p:cTn id="67" dur="580">
                                          <p:stCondLst>
                                            <p:cond delay="0"/>
                                          </p:stCondLst>
                                        </p:cTn>
                                        <p:tgtEl>
                                          <p:spTgt spid="4">
                                            <p:txEl>
                                              <p:pRg st="0" end="0"/>
                                            </p:txEl>
                                          </p:spTgt>
                                        </p:tgtEl>
                                      </p:cBhvr>
                                    </p:animEffect>
                                    <p:anim calcmode="lin" valueType="num">
                                      <p:cBhvr>
                                        <p:cTn id="6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73" dur="26">
                                          <p:stCondLst>
                                            <p:cond delay="650"/>
                                          </p:stCondLst>
                                        </p:cTn>
                                        <p:tgtEl>
                                          <p:spTgt spid="4">
                                            <p:txEl>
                                              <p:pRg st="0" end="0"/>
                                            </p:txEl>
                                          </p:spTgt>
                                        </p:tgtEl>
                                      </p:cBhvr>
                                      <p:to x="100000" y="60000"/>
                                    </p:animScale>
                                    <p:animScale>
                                      <p:cBhvr>
                                        <p:cTn id="74" dur="166" decel="50000">
                                          <p:stCondLst>
                                            <p:cond delay="676"/>
                                          </p:stCondLst>
                                        </p:cTn>
                                        <p:tgtEl>
                                          <p:spTgt spid="4">
                                            <p:txEl>
                                              <p:pRg st="0" end="0"/>
                                            </p:txEl>
                                          </p:spTgt>
                                        </p:tgtEl>
                                      </p:cBhvr>
                                      <p:to x="100000" y="100000"/>
                                    </p:animScale>
                                    <p:animScale>
                                      <p:cBhvr>
                                        <p:cTn id="75" dur="26">
                                          <p:stCondLst>
                                            <p:cond delay="1312"/>
                                          </p:stCondLst>
                                        </p:cTn>
                                        <p:tgtEl>
                                          <p:spTgt spid="4">
                                            <p:txEl>
                                              <p:pRg st="0" end="0"/>
                                            </p:txEl>
                                          </p:spTgt>
                                        </p:tgtEl>
                                      </p:cBhvr>
                                      <p:to x="100000" y="80000"/>
                                    </p:animScale>
                                    <p:animScale>
                                      <p:cBhvr>
                                        <p:cTn id="76" dur="166" decel="50000">
                                          <p:stCondLst>
                                            <p:cond delay="1338"/>
                                          </p:stCondLst>
                                        </p:cTn>
                                        <p:tgtEl>
                                          <p:spTgt spid="4">
                                            <p:txEl>
                                              <p:pRg st="0" end="0"/>
                                            </p:txEl>
                                          </p:spTgt>
                                        </p:tgtEl>
                                      </p:cBhvr>
                                      <p:to x="100000" y="100000"/>
                                    </p:animScale>
                                    <p:animScale>
                                      <p:cBhvr>
                                        <p:cTn id="77" dur="26">
                                          <p:stCondLst>
                                            <p:cond delay="1642"/>
                                          </p:stCondLst>
                                        </p:cTn>
                                        <p:tgtEl>
                                          <p:spTgt spid="4">
                                            <p:txEl>
                                              <p:pRg st="0" end="0"/>
                                            </p:txEl>
                                          </p:spTgt>
                                        </p:tgtEl>
                                      </p:cBhvr>
                                      <p:to x="100000" y="90000"/>
                                    </p:animScale>
                                    <p:animScale>
                                      <p:cBhvr>
                                        <p:cTn id="78" dur="166" decel="50000">
                                          <p:stCondLst>
                                            <p:cond delay="1668"/>
                                          </p:stCondLst>
                                        </p:cTn>
                                        <p:tgtEl>
                                          <p:spTgt spid="4">
                                            <p:txEl>
                                              <p:pRg st="0" end="0"/>
                                            </p:txEl>
                                          </p:spTgt>
                                        </p:tgtEl>
                                      </p:cBhvr>
                                      <p:to x="100000" y="100000"/>
                                    </p:animScale>
                                    <p:animScale>
                                      <p:cBhvr>
                                        <p:cTn id="79" dur="26">
                                          <p:stCondLst>
                                            <p:cond delay="1808"/>
                                          </p:stCondLst>
                                        </p:cTn>
                                        <p:tgtEl>
                                          <p:spTgt spid="4">
                                            <p:txEl>
                                              <p:pRg st="0" end="0"/>
                                            </p:txEl>
                                          </p:spTgt>
                                        </p:tgtEl>
                                      </p:cBhvr>
                                      <p:to x="100000" y="95000"/>
                                    </p:animScale>
                                    <p:animScale>
                                      <p:cBhvr>
                                        <p:cTn id="80" dur="166" decel="50000">
                                          <p:stCondLst>
                                            <p:cond delay="1834"/>
                                          </p:stCondLst>
                                        </p:cTn>
                                        <p:tgtEl>
                                          <p:spTgt spid="4">
                                            <p:txEl>
                                              <p:pRg st="0" end="0"/>
                                            </p:txEl>
                                          </p:spTgt>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6" presetClass="emph" presetSubtype="0" fill="hold" nodeType="clickEffect">
                                  <p:stCondLst>
                                    <p:cond delay="0"/>
                                  </p:stCondLst>
                                  <p:childTnLst>
                                    <p:animScale>
                                      <p:cBhvr>
                                        <p:cTn id="84" dur="2000" fill="hold"/>
                                        <p:tgtEl>
                                          <p:spTgt spid="4">
                                            <p:txEl>
                                              <p:pRg st="0" end="0"/>
                                            </p:txEl>
                                          </p:spTgt>
                                        </p:tgtEl>
                                      </p:cBhvr>
                                      <p:by x="150000" y="150000"/>
                                    </p:animScale>
                                  </p:childTnLst>
                                </p:cTn>
                              </p:par>
                            </p:childTnLst>
                          </p:cTn>
                        </p:par>
                      </p:childTnLst>
                    </p:cTn>
                  </p:par>
                  <p:par>
                    <p:cTn id="85" fill="hold">
                      <p:stCondLst>
                        <p:cond delay="indefinite"/>
                      </p:stCondLst>
                      <p:childTnLst>
                        <p:par>
                          <p:cTn id="86" fill="hold">
                            <p:stCondLst>
                              <p:cond delay="0"/>
                            </p:stCondLst>
                            <p:childTnLst>
                              <p:par>
                                <p:cTn id="87" presetID="24" presetClass="exit" presetSubtype="0" fill="hold" nodeType="clickEffect">
                                  <p:stCondLst>
                                    <p:cond delay="0"/>
                                  </p:stCondLst>
                                  <p:childTnLst>
                                    <p:anim to="" calcmode="lin" valueType="num">
                                      <p:cBhvr>
                                        <p:cTn id="88" dur="1"/>
                                        <p:tgtEl>
                                          <p:spTgt spid="4">
                                            <p:txEl>
                                              <p:pRg st="0" end="0"/>
                                            </p:txEl>
                                          </p:spTgt>
                                        </p:tgtEl>
                                        <p:attrNameLst>
                                          <p:attrName/>
                                        </p:attrNameLst>
                                      </p:cBhvr>
                                    </p:anim>
                                    <p:set>
                                      <p:cBhvr>
                                        <p:cTn id="89" dur="1" fill="hold">
                                          <p:stCondLst>
                                            <p:cond delay="0"/>
                                          </p:stCondLst>
                                        </p:cTn>
                                        <p:tgtEl>
                                          <p:spTgt spid="4">
                                            <p:txEl>
                                              <p:pRg st="0" end="0"/>
                                            </p:txEl>
                                          </p:spTgt>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24" presetClass="exit" presetSubtype="0" fill="hold" nodeType="clickEffect">
                                  <p:stCondLst>
                                    <p:cond delay="0"/>
                                  </p:stCondLst>
                                  <p:childTnLst>
                                    <p:anim to="" calcmode="lin" valueType="num">
                                      <p:cBhvr>
                                        <p:cTn id="93" dur="1"/>
                                        <p:tgtEl>
                                          <p:spTgt spid="5">
                                            <p:txEl>
                                              <p:pRg st="2" end="2"/>
                                            </p:txEl>
                                          </p:spTgt>
                                        </p:tgtEl>
                                        <p:attrNameLst>
                                          <p:attrName/>
                                        </p:attrNameLst>
                                      </p:cBhvr>
                                    </p:anim>
                                    <p:set>
                                      <p:cBhvr>
                                        <p:cTn id="94" dur="1" fill="hold">
                                          <p:stCondLst>
                                            <p:cond delay="0"/>
                                          </p:stCondLst>
                                        </p:cTn>
                                        <p:tgtEl>
                                          <p:spTgt spid="5">
                                            <p:txEl>
                                              <p:pRg st="2" end="2"/>
                                            </p:txEl>
                                          </p:spTgt>
                                        </p:tgtEl>
                                        <p:attrNameLst>
                                          <p:attrName>style.visibility</p:attrName>
                                        </p:attrNameLst>
                                      </p:cBhvr>
                                      <p:to>
                                        <p:strVal val="hidden"/>
                                      </p:to>
                                    </p:set>
                                  </p:childTnLst>
                                </p:cTn>
                              </p:par>
                              <p:par>
                                <p:cTn id="95" presetID="24" presetClass="exit" presetSubtype="0" fill="hold" nodeType="withEffect">
                                  <p:stCondLst>
                                    <p:cond delay="0"/>
                                  </p:stCondLst>
                                  <p:childTnLst>
                                    <p:anim to="" calcmode="lin" valueType="num">
                                      <p:cBhvr>
                                        <p:cTn id="96" dur="1"/>
                                        <p:tgtEl>
                                          <p:spTgt spid="5">
                                            <p:txEl>
                                              <p:pRg st="3" end="3"/>
                                            </p:txEl>
                                          </p:spTgt>
                                        </p:tgtEl>
                                        <p:attrNameLst>
                                          <p:attrName/>
                                        </p:attrNameLst>
                                      </p:cBhvr>
                                    </p:anim>
                                    <p:set>
                                      <p:cBhvr>
                                        <p:cTn id="97" dur="1" fill="hold">
                                          <p:stCondLst>
                                            <p:cond delay="0"/>
                                          </p:stCondLst>
                                        </p:cTn>
                                        <p:tgtEl>
                                          <p:spTgt spid="5">
                                            <p:txEl>
                                              <p:pRg st="3" end="3"/>
                                            </p:txEl>
                                          </p:spTgt>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24" presetClass="exit" presetSubtype="0" fill="hold" nodeType="clickEffect">
                                  <p:stCondLst>
                                    <p:cond delay="0"/>
                                  </p:stCondLst>
                                  <p:childTnLst>
                                    <p:anim to="" calcmode="lin" valueType="num">
                                      <p:cBhvr>
                                        <p:cTn id="101" dur="1"/>
                                        <p:tgtEl>
                                          <p:spTgt spid="1028"/>
                                        </p:tgtEl>
                                        <p:attrNameLst>
                                          <p:attrName/>
                                        </p:attrNameLst>
                                      </p:cBhvr>
                                    </p:anim>
                                    <p:set>
                                      <p:cBhvr>
                                        <p:cTn id="102" dur="1" fill="hold">
                                          <p:stCondLst>
                                            <p:cond delay="0"/>
                                          </p:stCondLst>
                                        </p:cTn>
                                        <p:tgtEl>
                                          <p:spTgt spid="1028"/>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4" presetClass="exit" presetSubtype="0" fill="hold" nodeType="clickEffect">
                                  <p:stCondLst>
                                    <p:cond delay="0"/>
                                  </p:stCondLst>
                                  <p:childTnLst>
                                    <p:anim to="" calcmode="lin" valueType="num">
                                      <p:cBhvr>
                                        <p:cTn id="106" dur="1"/>
                                        <p:tgtEl>
                                          <p:spTgt spid="9"/>
                                        </p:tgtEl>
                                        <p:attrNameLst>
                                          <p:attrName/>
                                        </p:attrNameLst>
                                      </p:cBhvr>
                                    </p:anim>
                                    <p:set>
                                      <p:cBhvr>
                                        <p:cTn id="107" dur="1" fill="hold">
                                          <p:stCondLst>
                                            <p:cond delay="0"/>
                                          </p:stCondLst>
                                        </p:cTn>
                                        <p:tgtEl>
                                          <p:spTgt spid="9"/>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24" presetClass="exit" presetSubtype="0" fill="hold" nodeType="clickEffect">
                                  <p:stCondLst>
                                    <p:cond delay="0"/>
                                  </p:stCondLst>
                                  <p:childTnLst>
                                    <p:anim to="" calcmode="lin" valueType="num">
                                      <p:cBhvr>
                                        <p:cTn id="111" dur="1"/>
                                        <p:tgtEl>
                                          <p:spTgt spid="11"/>
                                        </p:tgtEl>
                                        <p:attrNameLst>
                                          <p:attrName/>
                                        </p:attrNameLst>
                                      </p:cBhvr>
                                    </p:anim>
                                    <p:set>
                                      <p:cBhvr>
                                        <p:cTn id="112" dur="1" fill="hold">
                                          <p:stCondLst>
                                            <p:cond delay="0"/>
                                          </p:stCondLst>
                                        </p:cTn>
                                        <p:tgtEl>
                                          <p:spTgt spid="11"/>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24" presetClass="exit" presetSubtype="0" fill="hold" nodeType="clickEffect">
                                  <p:stCondLst>
                                    <p:cond delay="0"/>
                                  </p:stCondLst>
                                  <p:childTnLst>
                                    <p:anim to="" calcmode="lin" valueType="num">
                                      <p:cBhvr>
                                        <p:cTn id="116" dur="1"/>
                                        <p:tgtEl>
                                          <p:spTgt spid="10"/>
                                        </p:tgtEl>
                                        <p:attrNameLst>
                                          <p:attrName/>
                                        </p:attrNameLst>
                                      </p:cBhvr>
                                    </p:anim>
                                    <p:set>
                                      <p:cBhvr>
                                        <p:cTn id="117"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5|1.7|8.6|3.3|1.2|3.4|2.8|2.8|3.3|1.3"/>
</p:tagLst>
</file>

<file path=ppt/tags/tag2.xml><?xml version="1.0" encoding="utf-8"?>
<p:tagLst xmlns:a="http://schemas.openxmlformats.org/drawingml/2006/main" xmlns:r="http://schemas.openxmlformats.org/officeDocument/2006/relationships" xmlns:p="http://schemas.openxmlformats.org/presentationml/2006/main">
  <p:tag name="TIMING" val="|2.5|19.2|1.7|1.2|2.8"/>
</p:tagLst>
</file>

<file path=ppt/tags/tag3.xml><?xml version="1.0" encoding="utf-8"?>
<p:tagLst xmlns:a="http://schemas.openxmlformats.org/drawingml/2006/main" xmlns:r="http://schemas.openxmlformats.org/officeDocument/2006/relationships" xmlns:p="http://schemas.openxmlformats.org/presentationml/2006/main">
  <p:tag name="TIMING" val="|5.1|3.3|3.2|1|30.4|5.1|3.4|5.6"/>
</p:tagLst>
</file>

<file path=ppt/tags/tag4.xml><?xml version="1.0" encoding="utf-8"?>
<p:tagLst xmlns:a="http://schemas.openxmlformats.org/drawingml/2006/main" xmlns:r="http://schemas.openxmlformats.org/officeDocument/2006/relationships" xmlns:p="http://schemas.openxmlformats.org/presentationml/2006/main">
  <p:tag name="TIMING" val="|0.6|2.1|2.7|30.9|2.7|1.2|1.9|1.4"/>
</p:tagLst>
</file>

<file path=ppt/tags/tag5.xml><?xml version="1.0" encoding="utf-8"?>
<p:tagLst xmlns:a="http://schemas.openxmlformats.org/drawingml/2006/main" xmlns:r="http://schemas.openxmlformats.org/officeDocument/2006/relationships" xmlns:p="http://schemas.openxmlformats.org/presentationml/2006/main">
  <p:tag name="TIMING" val="|1.3|14.7|1.6|15.7|1.2|1.2|2.7|2.7"/>
</p:tagLst>
</file>

<file path=ppt/tags/tag6.xml><?xml version="1.0" encoding="utf-8"?>
<p:tagLst xmlns:a="http://schemas.openxmlformats.org/drawingml/2006/main" xmlns:r="http://schemas.openxmlformats.org/officeDocument/2006/relationships" xmlns:p="http://schemas.openxmlformats.org/presentationml/2006/main">
  <p:tag name="TIMING" val="|0.8|1.2|2.1|1.9|1.2|3|8.6|2.9|1.5|1.6|2.6|2|1.7"/>
</p:tagLst>
</file>

<file path=ppt/tags/tag7.xml><?xml version="1.0" encoding="utf-8"?>
<p:tagLst xmlns:a="http://schemas.openxmlformats.org/drawingml/2006/main" xmlns:r="http://schemas.openxmlformats.org/officeDocument/2006/relationships" xmlns:p="http://schemas.openxmlformats.org/presentationml/2006/main">
  <p:tag name="TIMING" val="|1|1.3|1.4|3.1|6.2|1.9|3.1|3.1|3.1|2.8|1.9|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331</TotalTime>
  <Words>428</Words>
  <Application>Microsoft Office PowerPoint</Application>
  <PresentationFormat>On-screen Show (4:3)</PresentationFormat>
  <Paragraphs>48</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Genetically Modified Foods</vt:lpstr>
      <vt:lpstr>Introduction</vt:lpstr>
      <vt:lpstr>Advantages</vt:lpstr>
      <vt:lpstr>Disadvantages</vt:lpstr>
      <vt:lpstr>Public opinions</vt:lpstr>
      <vt:lpstr>My opinion</vt:lpstr>
      <vt:lpstr>References</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Genetically Modified Foods</dc:title>
  <dc:creator>Student</dc:creator>
  <cp:lastModifiedBy>123</cp:lastModifiedBy>
  <cp:revision>61</cp:revision>
  <dcterms:created xsi:type="dcterms:W3CDTF">2011-12-14T07:45:10Z</dcterms:created>
  <dcterms:modified xsi:type="dcterms:W3CDTF">2011-12-17T07:45:18Z</dcterms:modified>
</cp:coreProperties>
</file>